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81" r:id="rId10"/>
    <p:sldId id="279" r:id="rId11"/>
    <p:sldId id="280" r:id="rId12"/>
    <p:sldId id="263" r:id="rId13"/>
    <p:sldId id="264" r:id="rId14"/>
    <p:sldId id="265" r:id="rId15"/>
    <p:sldId id="277" r:id="rId16"/>
  </p:sldIdLst>
  <p:sldSz cx="9144000" cy="5143500" type="screen16x9"/>
  <p:notesSz cx="9144000" cy="51435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8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3.png"/><Relationship Id="rId3" Type="http://schemas.openxmlformats.org/officeDocument/2006/relationships/image" Target="../media/image42.png"/><Relationship Id="rId21" Type="http://schemas.openxmlformats.org/officeDocument/2006/relationships/image" Target="../media/image6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15.png"/><Relationship Id="rId16" Type="http://schemas.openxmlformats.org/officeDocument/2006/relationships/image" Target="../media/image55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png"/><Relationship Id="rId3" Type="http://schemas.openxmlformats.org/officeDocument/2006/relationships/image" Target="../media/image57.png"/><Relationship Id="rId7" Type="http://schemas.openxmlformats.org/officeDocument/2006/relationships/image" Target="../media/image29.pn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5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3.jpg"/><Relationship Id="rId18" Type="http://schemas.openxmlformats.org/officeDocument/2006/relationships/image" Target="../media/image5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jpg"/><Relationship Id="rId17" Type="http://schemas.openxmlformats.org/officeDocument/2006/relationships/image" Target="../media/image3.png"/><Relationship Id="rId2" Type="http://schemas.openxmlformats.org/officeDocument/2006/relationships/image" Target="../media/image63.png"/><Relationship Id="rId16" Type="http://schemas.openxmlformats.org/officeDocument/2006/relationships/hyperlink" Target="mailto:mm-01@kemdikbud.go.id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1.jpg"/><Relationship Id="rId5" Type="http://schemas.openxmlformats.org/officeDocument/2006/relationships/image" Target="../media/image66.png"/><Relationship Id="rId15" Type="http://schemas.openxmlformats.org/officeDocument/2006/relationships/hyperlink" Target="mailto:@pertukaranmahasiswamerdeka" TargetMode="External"/><Relationship Id="rId10" Type="http://schemas.openxmlformats.org/officeDocument/2006/relationships/image" Target="../media/image70.jpg"/><Relationship Id="rId19" Type="http://schemas.openxmlformats.org/officeDocument/2006/relationships/image" Target="../media/image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11" Type="http://schemas.openxmlformats.org/officeDocument/2006/relationships/image" Target="../media/image11.png"/><Relationship Id="rId5" Type="http://schemas.openxmlformats.org/officeDocument/2006/relationships/image" Target="../media/image21.jp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5.png"/><Relationship Id="rId18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6.png"/><Relationship Id="rId2" Type="http://schemas.openxmlformats.org/officeDocument/2006/relationships/image" Target="../media/image23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png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6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455338" y="1164357"/>
            <a:ext cx="8367900" cy="760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2488" y="1202457"/>
            <a:ext cx="8253600" cy="646331"/>
          </a:xfrm>
          <a:custGeom>
            <a:avLst/>
            <a:gdLst/>
            <a:ahLst/>
            <a:cxnLst/>
            <a:rect l="l" t="t" r="r" b="b"/>
            <a:pathLst>
              <a:path w="8253600" h="646331">
                <a:moveTo>
                  <a:pt x="0" y="0"/>
                </a:moveTo>
                <a:lnTo>
                  <a:pt x="8253600" y="0"/>
                </a:lnTo>
                <a:lnTo>
                  <a:pt x="8253600" y="646331"/>
                </a:lnTo>
                <a:lnTo>
                  <a:pt x="0" y="646331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13100" y="712892"/>
            <a:ext cx="5917800" cy="461700"/>
          </a:xfrm>
          <a:custGeom>
            <a:avLst/>
            <a:gdLst/>
            <a:ahLst/>
            <a:cxnLst/>
            <a:rect l="l" t="t" r="r" b="b"/>
            <a:pathLst>
              <a:path w="5917800" h="461700">
                <a:moveTo>
                  <a:pt x="0" y="0"/>
                </a:moveTo>
                <a:lnTo>
                  <a:pt x="5917800" y="0"/>
                </a:lnTo>
                <a:lnTo>
                  <a:pt x="5917800" y="461700"/>
                </a:lnTo>
                <a:lnTo>
                  <a:pt x="0" y="4617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56799" y="1827120"/>
            <a:ext cx="6165000" cy="791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13949" y="1865220"/>
            <a:ext cx="6050700" cy="677400"/>
          </a:xfrm>
          <a:custGeom>
            <a:avLst/>
            <a:gdLst/>
            <a:ahLst/>
            <a:cxnLst/>
            <a:rect l="l" t="t" r="r" b="b"/>
            <a:pathLst>
              <a:path w="6050700" h="677400">
                <a:moveTo>
                  <a:pt x="0" y="0"/>
                </a:moveTo>
                <a:lnTo>
                  <a:pt x="6050700" y="0"/>
                </a:lnTo>
                <a:lnTo>
                  <a:pt x="6050700" y="677400"/>
                </a:lnTo>
                <a:lnTo>
                  <a:pt x="0" y="6774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865625"/>
            <a:ext cx="2416778" cy="1366939"/>
          </a:xfrm>
          <a:custGeom>
            <a:avLst/>
            <a:gdLst/>
            <a:ahLst/>
            <a:cxnLst/>
            <a:rect l="l" t="t" r="r" b="b"/>
            <a:pathLst>
              <a:path w="2416778" h="1366939">
                <a:moveTo>
                  <a:pt x="0" y="0"/>
                </a:moveTo>
                <a:lnTo>
                  <a:pt x="2416778" y="0"/>
                </a:lnTo>
                <a:lnTo>
                  <a:pt x="2416778" y="1366939"/>
                </a:lnTo>
                <a:lnTo>
                  <a:pt x="0" y="13669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865625"/>
            <a:ext cx="2416778" cy="13669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16768" y="2865633"/>
            <a:ext cx="1063173" cy="1366943"/>
          </a:xfrm>
          <a:custGeom>
            <a:avLst/>
            <a:gdLst/>
            <a:ahLst/>
            <a:cxnLst/>
            <a:rect l="l" t="t" r="r" b="b"/>
            <a:pathLst>
              <a:path w="1063173" h="1366943">
                <a:moveTo>
                  <a:pt x="0" y="0"/>
                </a:moveTo>
                <a:lnTo>
                  <a:pt x="1063173" y="0"/>
                </a:lnTo>
                <a:lnTo>
                  <a:pt x="1063173" y="1366943"/>
                </a:lnTo>
                <a:lnTo>
                  <a:pt x="0" y="13669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79948" y="2865633"/>
            <a:ext cx="1811463" cy="1366945"/>
          </a:xfrm>
          <a:custGeom>
            <a:avLst/>
            <a:gdLst/>
            <a:ahLst/>
            <a:cxnLst/>
            <a:rect l="l" t="t" r="r" b="b"/>
            <a:pathLst>
              <a:path w="1811463" h="1366945">
                <a:moveTo>
                  <a:pt x="0" y="0"/>
                </a:moveTo>
                <a:lnTo>
                  <a:pt x="1811463" y="0"/>
                </a:lnTo>
                <a:lnTo>
                  <a:pt x="1811463" y="1366945"/>
                </a:lnTo>
                <a:lnTo>
                  <a:pt x="0" y="13669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16768" y="2865633"/>
            <a:ext cx="2874643" cy="13669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91411" y="2865633"/>
            <a:ext cx="1297649" cy="1366940"/>
          </a:xfrm>
          <a:custGeom>
            <a:avLst/>
            <a:gdLst/>
            <a:ahLst/>
            <a:cxnLst/>
            <a:rect l="l" t="t" r="r" b="b"/>
            <a:pathLst>
              <a:path w="1297649" h="1366940">
                <a:moveTo>
                  <a:pt x="0" y="0"/>
                </a:moveTo>
                <a:lnTo>
                  <a:pt x="1297649" y="0"/>
                </a:lnTo>
                <a:lnTo>
                  <a:pt x="1297649" y="1366940"/>
                </a:lnTo>
                <a:lnTo>
                  <a:pt x="0" y="13669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91411" y="2865633"/>
            <a:ext cx="1297649" cy="13669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89057" y="2865632"/>
            <a:ext cx="2554942" cy="1366944"/>
          </a:xfrm>
          <a:custGeom>
            <a:avLst/>
            <a:gdLst/>
            <a:ahLst/>
            <a:cxnLst/>
            <a:rect l="l" t="t" r="r" b="b"/>
            <a:pathLst>
              <a:path w="2554942" h="1366944">
                <a:moveTo>
                  <a:pt x="2554942" y="0"/>
                </a:moveTo>
                <a:lnTo>
                  <a:pt x="0" y="0"/>
                </a:lnTo>
                <a:lnTo>
                  <a:pt x="0" y="1366944"/>
                </a:lnTo>
                <a:lnTo>
                  <a:pt x="2554942" y="1366944"/>
                </a:lnTo>
                <a:lnTo>
                  <a:pt x="25549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89057" y="2865632"/>
            <a:ext cx="2554942" cy="13669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15636" y="1967507"/>
            <a:ext cx="1920087" cy="508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965"/>
              </a:lnSpc>
              <a:spcBef>
                <a:spcPts val="198"/>
              </a:spcBef>
            </a:pPr>
            <a:r>
              <a:rPr sz="3800" b="1" spc="0" dirty="0">
                <a:latin typeface="Times New Roman"/>
                <a:cs typeface="Times New Roman"/>
              </a:rPr>
              <a:t>(PMM</a:t>
            </a:r>
            <a:r>
              <a:rPr sz="3800" b="1" spc="16" dirty="0">
                <a:latin typeface="Times New Roman"/>
                <a:cs typeface="Times New Roman"/>
              </a:rPr>
              <a:t> </a:t>
            </a:r>
            <a:r>
              <a:rPr sz="3800" b="1" spc="0" dirty="0">
                <a:latin typeface="Times New Roman"/>
                <a:cs typeface="Times New Roman"/>
              </a:rPr>
              <a:t>2)</a:t>
            </a:r>
            <a:endParaRPr sz="38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6615" y="4576699"/>
            <a:ext cx="8863200" cy="406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40152" marR="2837493" algn="ctr">
              <a:lnSpc>
                <a:spcPct val="95825"/>
              </a:lnSpc>
              <a:spcBef>
                <a:spcPts val="30"/>
              </a:spcBef>
            </a:pPr>
            <a:r>
              <a:rPr sz="1400" b="1" spc="0" dirty="0">
                <a:latin typeface="Times New Roman"/>
                <a:cs typeface="Times New Roman"/>
              </a:rPr>
              <a:t>UNIVERSITAS NEGERI MALANG</a:t>
            </a:r>
          </a:p>
          <a:p>
            <a:pPr marL="2840152" marR="2837493" algn="ctr">
              <a:lnSpc>
                <a:spcPct val="95825"/>
              </a:lnSpc>
              <a:spcBef>
                <a:spcPts val="30"/>
              </a:spcBef>
            </a:pPr>
            <a:r>
              <a:rPr lang="id-ID" sz="1400" b="1" dirty="0">
                <a:latin typeface="Times New Roman"/>
                <a:cs typeface="Times New Roman"/>
              </a:rPr>
              <a:t>2022</a:t>
            </a:r>
            <a:endParaRPr sz="1400" b="1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2488" y="712892"/>
            <a:ext cx="1100612" cy="4756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1613100" y="712892"/>
            <a:ext cx="5917800" cy="4756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41119">
              <a:lnSpc>
                <a:spcPct val="95825"/>
              </a:lnSpc>
              <a:spcBef>
                <a:spcPts val="360"/>
              </a:spcBef>
            </a:pPr>
            <a:r>
              <a:rPr sz="2400" b="1" spc="0" dirty="0">
                <a:latin typeface="Times New Roman"/>
                <a:cs typeface="Times New Roman"/>
              </a:rPr>
              <a:t>Sosialisasi</a:t>
            </a:r>
            <a:r>
              <a:rPr sz="2400" b="1" spc="-102" dirty="0">
                <a:latin typeface="Times New Roman"/>
                <a:cs typeface="Times New Roman"/>
              </a:rPr>
              <a:t> </a:t>
            </a:r>
            <a:r>
              <a:rPr sz="2400" b="1" spc="0" dirty="0">
                <a:latin typeface="Times New Roman"/>
                <a:cs typeface="Times New Roman"/>
              </a:rPr>
              <a:t>P</a:t>
            </a:r>
            <a:r>
              <a:rPr sz="2400" b="1" spc="-14" dirty="0">
                <a:latin typeface="Times New Roman"/>
                <a:cs typeface="Times New Roman"/>
              </a:rPr>
              <a:t>r</a:t>
            </a:r>
            <a:r>
              <a:rPr sz="2400" b="1" spc="0" dirty="0">
                <a:latin typeface="Times New Roman"/>
                <a:cs typeface="Times New Roman"/>
              </a:rPr>
              <a:t>og</a:t>
            </a:r>
            <a:r>
              <a:rPr sz="2400" b="1" spc="-4" dirty="0">
                <a:latin typeface="Times New Roman"/>
                <a:cs typeface="Times New Roman"/>
              </a:rPr>
              <a:t>r</a:t>
            </a:r>
            <a:r>
              <a:rPr sz="2400" b="1" spc="0" dirty="0">
                <a:latin typeface="Times New Roman"/>
                <a:cs typeface="Times New Roman"/>
              </a:rPr>
              <a:t>am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12488" y="1188524"/>
            <a:ext cx="8253600" cy="6684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33"/>
              </a:spcBef>
            </a:pPr>
            <a:endParaRPr sz="900"/>
          </a:p>
          <a:p>
            <a:pPr marL="189359">
              <a:lnSpc>
                <a:spcPct val="95825"/>
              </a:lnSpc>
            </a:pPr>
            <a:r>
              <a:rPr sz="3000" b="1" spc="-37" dirty="0">
                <a:latin typeface="Times New Roman"/>
                <a:cs typeface="Times New Roman"/>
              </a:rPr>
              <a:t>P</a:t>
            </a:r>
            <a:r>
              <a:rPr sz="3000" b="1" spc="0" dirty="0">
                <a:latin typeface="Times New Roman"/>
                <a:cs typeface="Times New Roman"/>
              </a:rPr>
              <a:t>ertu</a:t>
            </a:r>
            <a:r>
              <a:rPr sz="3000" b="1" spc="-10" dirty="0">
                <a:latin typeface="Times New Roman"/>
                <a:cs typeface="Times New Roman"/>
              </a:rPr>
              <a:t>k</a:t>
            </a:r>
            <a:r>
              <a:rPr sz="3000" b="1" spc="0" dirty="0">
                <a:latin typeface="Times New Roman"/>
                <a:cs typeface="Times New Roman"/>
              </a:rPr>
              <a:t>a</a:t>
            </a:r>
            <a:r>
              <a:rPr sz="3000" b="1" spc="-5" dirty="0">
                <a:latin typeface="Times New Roman"/>
                <a:cs typeface="Times New Roman"/>
              </a:rPr>
              <a:t>r</a:t>
            </a:r>
            <a:r>
              <a:rPr sz="3000" b="1" spc="0" dirty="0">
                <a:latin typeface="Times New Roman"/>
                <a:cs typeface="Times New Roman"/>
              </a:rPr>
              <a:t>an</a:t>
            </a:r>
            <a:r>
              <a:rPr sz="3000" b="1" spc="-228" dirty="0">
                <a:latin typeface="Times New Roman"/>
                <a:cs typeface="Times New Roman"/>
              </a:rPr>
              <a:t> </a:t>
            </a:r>
            <a:r>
              <a:rPr sz="3000" b="1" spc="-21" dirty="0">
                <a:latin typeface="Times New Roman"/>
                <a:cs typeface="Times New Roman"/>
              </a:rPr>
              <a:t>M</a:t>
            </a:r>
            <a:r>
              <a:rPr sz="3000" b="1" spc="0" dirty="0">
                <a:latin typeface="Times New Roman"/>
                <a:cs typeface="Times New Roman"/>
              </a:rPr>
              <a:t>ahasi</a:t>
            </a:r>
            <a:r>
              <a:rPr sz="3000" b="1" spc="-37" dirty="0">
                <a:latin typeface="Times New Roman"/>
                <a:cs typeface="Times New Roman"/>
              </a:rPr>
              <a:t>sw</a:t>
            </a:r>
            <a:r>
              <a:rPr sz="3000" b="1" spc="0" dirty="0">
                <a:latin typeface="Times New Roman"/>
                <a:cs typeface="Times New Roman"/>
              </a:rPr>
              <a:t>a</a:t>
            </a:r>
            <a:r>
              <a:rPr sz="3000" b="1" spc="169" dirty="0">
                <a:latin typeface="Times New Roman"/>
                <a:cs typeface="Times New Roman"/>
              </a:rPr>
              <a:t> </a:t>
            </a:r>
            <a:r>
              <a:rPr sz="3000" b="1" spc="-26" dirty="0">
                <a:latin typeface="Times New Roman"/>
                <a:cs typeface="Times New Roman"/>
              </a:rPr>
              <a:t>M</a:t>
            </a:r>
            <a:r>
              <a:rPr sz="3000" b="1" spc="0" dirty="0">
                <a:latin typeface="Times New Roman"/>
                <a:cs typeface="Times New Roman"/>
              </a:rPr>
              <a:t>e</a:t>
            </a:r>
            <a:r>
              <a:rPr sz="3000" b="1" spc="-16" dirty="0">
                <a:latin typeface="Times New Roman"/>
                <a:cs typeface="Times New Roman"/>
              </a:rPr>
              <a:t>r</a:t>
            </a:r>
            <a:r>
              <a:rPr sz="3000" b="1" spc="0" dirty="0">
                <a:latin typeface="Times New Roman"/>
                <a:cs typeface="Times New Roman"/>
              </a:rPr>
              <a:t>de</a:t>
            </a:r>
            <a:r>
              <a:rPr sz="3000" b="1" spc="-16" dirty="0">
                <a:latin typeface="Times New Roman"/>
                <a:cs typeface="Times New Roman"/>
              </a:rPr>
              <a:t>k</a:t>
            </a:r>
            <a:r>
              <a:rPr sz="3000" b="1" spc="0" dirty="0">
                <a:latin typeface="Times New Roman"/>
                <a:cs typeface="Times New Roman"/>
              </a:rPr>
              <a:t>a</a:t>
            </a:r>
            <a:r>
              <a:rPr sz="3000" b="1" spc="-155" dirty="0">
                <a:latin typeface="Times New Roman"/>
                <a:cs typeface="Times New Roman"/>
              </a:rPr>
              <a:t> </a:t>
            </a:r>
            <a:r>
              <a:rPr sz="3000" b="1" spc="-259" dirty="0">
                <a:latin typeface="Times New Roman"/>
                <a:cs typeface="Times New Roman"/>
              </a:rPr>
              <a:t>T</a:t>
            </a:r>
            <a:r>
              <a:rPr sz="3000" b="1" spc="0" dirty="0">
                <a:latin typeface="Times New Roman"/>
                <a:cs typeface="Times New Roman"/>
              </a:rPr>
              <a:t>ahun</a:t>
            </a:r>
            <a:r>
              <a:rPr sz="3000" b="1" spc="460" dirty="0">
                <a:latin typeface="Times New Roman"/>
                <a:cs typeface="Times New Roman"/>
              </a:rPr>
              <a:t> </a:t>
            </a:r>
            <a:r>
              <a:rPr sz="3000" b="1" spc="0" dirty="0">
                <a:latin typeface="Times New Roman"/>
                <a:cs typeface="Times New Roman"/>
              </a:rPr>
              <a:t>2022</a:t>
            </a:r>
            <a:endParaRPr sz="3000">
              <a:latin typeface="Times New Roman"/>
              <a:cs typeface="Times New Roman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A35FE58-BDFF-46F5-9C09-C55917E3A7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EE2D8-1A82-4BF0-9E11-0D0164D7E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004"/>
            <a:ext cx="9144000" cy="4137491"/>
          </a:xfrm>
          <a:prstGeom prst="rect">
            <a:avLst/>
          </a:prstGeom>
        </p:spPr>
      </p:pic>
      <p:sp>
        <p:nvSpPr>
          <p:cNvPr id="4" name="object 17">
            <a:extLst>
              <a:ext uri="{FF2B5EF4-FFF2-40B4-BE49-F238E27FC236}">
                <a16:creationId xmlns:a16="http://schemas.microsoft.com/office/drawing/2014/main" id="{8E9352EB-EC4B-423E-9ECB-67EBCF57C882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8D1B9143-9F1D-4F9C-8BE7-55EC93CBF592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21">
            <a:extLst>
              <a:ext uri="{FF2B5EF4-FFF2-40B4-BE49-F238E27FC236}">
                <a16:creationId xmlns:a16="http://schemas.microsoft.com/office/drawing/2014/main" id="{78AB01EE-9257-4123-B07C-D0D0C31B5626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A22C988B-F4F2-4AFF-ACD7-10C43C28E073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BD6D6-483A-45D1-9BD4-274B305B9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3339EA-26C6-44FA-A54B-870401079913}"/>
              </a:ext>
            </a:extLst>
          </p:cNvPr>
          <p:cNvSpPr txBox="1"/>
          <p:nvPr/>
        </p:nvSpPr>
        <p:spPr>
          <a:xfrm>
            <a:off x="2764948" y="4717008"/>
            <a:ext cx="3528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u="sng" dirty="0">
                <a:solidFill>
                  <a:srgbClr val="0070C0"/>
                </a:solidFill>
              </a:rPr>
              <a:t>https://kampusmerdeka.um.ac.id/</a:t>
            </a:r>
          </a:p>
        </p:txBody>
      </p:sp>
    </p:spTree>
    <p:extLst>
      <p:ext uri="{BB962C8B-B14F-4D97-AF65-F5344CB8AC3E}">
        <p14:creationId xmlns:p14="http://schemas.microsoft.com/office/powerpoint/2010/main" val="2175235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4B19CB-708E-4084-98FC-5465577BF20D}"/>
              </a:ext>
            </a:extLst>
          </p:cNvPr>
          <p:cNvSpPr txBox="1"/>
          <p:nvPr/>
        </p:nvSpPr>
        <p:spPr>
          <a:xfrm>
            <a:off x="264094" y="678381"/>
            <a:ext cx="85344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>
                <a:highlight>
                  <a:srgbClr val="FFFF00"/>
                </a:highlight>
              </a:rPr>
              <a:t>mahasiswa aktif</a:t>
            </a:r>
            <a:r>
              <a:rPr lang="id-ID" dirty="0"/>
              <a:t>, terdaftar pada Pangkalan Data Pendidikan Tinggi (</a:t>
            </a:r>
            <a:r>
              <a:rPr lang="id-ID" dirty="0" err="1"/>
              <a:t>PDDikti</a:t>
            </a:r>
            <a:r>
              <a:rPr lang="id-ID" dirty="0"/>
              <a:t>), dan sedang menempuh semester ketiga atau lebih;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rgbClr val="0070C0"/>
                </a:solidFill>
              </a:rPr>
              <a:t>belum pernah mengikuti PMM 1 </a:t>
            </a:r>
            <a:r>
              <a:rPr lang="id-ID" dirty="0"/>
              <a:t>dan/atau </a:t>
            </a:r>
            <a:r>
              <a:rPr lang="id-ID" b="1" dirty="0">
                <a:solidFill>
                  <a:srgbClr val="0070C0"/>
                </a:solidFill>
              </a:rPr>
              <a:t>tidak sedang terdaftar aktif </a:t>
            </a:r>
            <a:r>
              <a:rPr lang="id-ID" dirty="0"/>
              <a:t>dalam Program Kampus Merdeka yang lain;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tidak pernah dikenakan sanksi akademik dan non akademik;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memiliki </a:t>
            </a:r>
            <a:r>
              <a:rPr lang="id-ID" b="1" dirty="0">
                <a:solidFill>
                  <a:schemeClr val="accent6">
                    <a:lumMod val="75000"/>
                  </a:schemeClr>
                </a:solidFill>
              </a:rPr>
              <a:t>surat izin dari PT Pengirim</a:t>
            </a:r>
            <a:r>
              <a:rPr lang="id-ID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mendapatkan </a:t>
            </a:r>
            <a:r>
              <a:rPr lang="id-ID" b="1" dirty="0">
                <a:solidFill>
                  <a:schemeClr val="accent3">
                    <a:lumMod val="75000"/>
                  </a:schemeClr>
                </a:solidFill>
              </a:rPr>
              <a:t>izin orang tua/wali </a:t>
            </a:r>
            <a:r>
              <a:rPr lang="id-ID" dirty="0"/>
              <a:t>untuk mengikuti PMM 2;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memiliki IPK minimal 2,75 pada saat periode pendaftaran PMM 2;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memiliki Kartu Tanda Penduduk (KTP);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memiliki rekening aktif </a:t>
            </a:r>
            <a:r>
              <a:rPr lang="id-ID" b="1" dirty="0">
                <a:solidFill>
                  <a:srgbClr val="7030A0"/>
                </a:solidFill>
              </a:rPr>
              <a:t>Bank Rakyat Indonesia (BRI) </a:t>
            </a:r>
            <a:r>
              <a:rPr lang="id-ID" dirty="0"/>
              <a:t>atau </a:t>
            </a:r>
            <a:r>
              <a:rPr lang="id-ID" b="1" dirty="0">
                <a:solidFill>
                  <a:srgbClr val="7030A0"/>
                </a:solidFill>
              </a:rPr>
              <a:t>Bank Syariah Indonesia (BSI) </a:t>
            </a:r>
            <a:r>
              <a:rPr lang="id-ID" dirty="0"/>
              <a:t>atas nama Mahasiswa bersangkutan;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diutamakan memiliki asuransi kesehatan berupa BPJS Kesehatan aktif atau KIS;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telah menerima minimum dua dosis vaksin COVID-19;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bersedia menaati seluruh ketentuan PMM 2 dan bersedia menerima konsekuensi atas pelanggaran terhadap ketentuan PMM 2.</a:t>
            </a: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8E839AD2-EFE1-47E8-8E47-DA757578C887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19">
            <a:extLst>
              <a:ext uri="{FF2B5EF4-FFF2-40B4-BE49-F238E27FC236}">
                <a16:creationId xmlns:a16="http://schemas.microsoft.com/office/drawing/2014/main" id="{4E491313-857F-474C-913B-DE5C13CB85FA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21">
            <a:extLst>
              <a:ext uri="{FF2B5EF4-FFF2-40B4-BE49-F238E27FC236}">
                <a16:creationId xmlns:a16="http://schemas.microsoft.com/office/drawing/2014/main" id="{D656B451-050D-4FF7-9951-1E2B54EEBF94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id="{B0530499-4160-43E0-8647-4803B30AF32D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97D939-5DCB-4F89-AFFC-8EE21F954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3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bject 72"/>
          <p:cNvSpPr txBox="1"/>
          <p:nvPr/>
        </p:nvSpPr>
        <p:spPr>
          <a:xfrm>
            <a:off x="5241866" y="2531300"/>
            <a:ext cx="695126" cy="528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300"/>
              </a:lnSpc>
              <a:spcBef>
                <a:spcPts val="36"/>
              </a:spcBef>
            </a:pPr>
            <a:endParaRPr sz="1300"/>
          </a:p>
          <a:p>
            <a:pPr algn="r">
              <a:lnSpc>
                <a:spcPct val="95825"/>
              </a:lnSpc>
            </a:pP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72064" y="518075"/>
            <a:ext cx="8635500" cy="70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29214" y="556175"/>
            <a:ext cx="8521200" cy="591900"/>
          </a:xfrm>
          <a:custGeom>
            <a:avLst/>
            <a:gdLst/>
            <a:ahLst/>
            <a:cxnLst/>
            <a:rect l="l" t="t" r="r" b="b"/>
            <a:pathLst>
              <a:path w="8521200" h="591900">
                <a:moveTo>
                  <a:pt x="0" y="0"/>
                </a:moveTo>
                <a:lnTo>
                  <a:pt x="8521200" y="0"/>
                </a:lnTo>
                <a:lnTo>
                  <a:pt x="85212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00682" y="3460992"/>
            <a:ext cx="1617300" cy="46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76882" y="3518142"/>
            <a:ext cx="1464899" cy="308700"/>
          </a:xfrm>
          <a:custGeom>
            <a:avLst/>
            <a:gdLst/>
            <a:ahLst/>
            <a:cxnLst/>
            <a:rect l="l" t="t" r="r" b="b"/>
            <a:pathLst>
              <a:path w="1464899" h="308700">
                <a:moveTo>
                  <a:pt x="0" y="308700"/>
                </a:moveTo>
                <a:lnTo>
                  <a:pt x="1464899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76882" y="3518142"/>
            <a:ext cx="1464899" cy="308700"/>
          </a:xfrm>
          <a:custGeom>
            <a:avLst/>
            <a:gdLst/>
            <a:ahLst/>
            <a:cxnLst/>
            <a:rect l="l" t="t" r="r" b="b"/>
            <a:pathLst>
              <a:path w="1464899" h="308700">
                <a:moveTo>
                  <a:pt x="0" y="308700"/>
                </a:moveTo>
                <a:lnTo>
                  <a:pt x="1464899" y="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19597" y="2535800"/>
            <a:ext cx="722100" cy="52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95797" y="2592950"/>
            <a:ext cx="569699" cy="371100"/>
          </a:xfrm>
          <a:custGeom>
            <a:avLst/>
            <a:gdLst/>
            <a:ahLst/>
            <a:cxnLst/>
            <a:rect l="l" t="t" r="r" b="b"/>
            <a:pathLst>
              <a:path w="569699" h="371100">
                <a:moveTo>
                  <a:pt x="0" y="0"/>
                </a:moveTo>
                <a:lnTo>
                  <a:pt x="569699" y="37110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95797" y="2592950"/>
            <a:ext cx="569699" cy="371100"/>
          </a:xfrm>
          <a:custGeom>
            <a:avLst/>
            <a:gdLst/>
            <a:ahLst/>
            <a:cxnLst/>
            <a:rect l="l" t="t" r="r" b="b"/>
            <a:pathLst>
              <a:path w="569699" h="371100">
                <a:moveTo>
                  <a:pt x="0" y="0"/>
                </a:moveTo>
                <a:lnTo>
                  <a:pt x="569699" y="37110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6286" y="2546579"/>
            <a:ext cx="2850900" cy="157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2486" y="2603729"/>
            <a:ext cx="2698500" cy="5100"/>
          </a:xfrm>
          <a:custGeom>
            <a:avLst/>
            <a:gdLst/>
            <a:ahLst/>
            <a:cxnLst/>
            <a:rect l="l" t="t" r="r" b="b"/>
            <a:pathLst>
              <a:path w="2698500" h="5100">
                <a:moveTo>
                  <a:pt x="0" y="0"/>
                </a:moveTo>
                <a:lnTo>
                  <a:pt x="2698500" y="510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8175" y="2607585"/>
            <a:ext cx="2779500" cy="852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5325" y="2645685"/>
            <a:ext cx="2665200" cy="738000"/>
          </a:xfrm>
          <a:custGeom>
            <a:avLst/>
            <a:gdLst/>
            <a:ahLst/>
            <a:cxnLst/>
            <a:rect l="l" t="t" r="r" b="b"/>
            <a:pathLst>
              <a:path w="2665200" h="738000">
                <a:moveTo>
                  <a:pt x="0" y="0"/>
                </a:moveTo>
                <a:lnTo>
                  <a:pt x="2665200" y="0"/>
                </a:lnTo>
                <a:lnTo>
                  <a:pt x="2665200" y="738000"/>
                </a:lnTo>
                <a:lnTo>
                  <a:pt x="0" y="7380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5325" y="3797775"/>
            <a:ext cx="2779500" cy="852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2475" y="3835875"/>
            <a:ext cx="2665200" cy="738000"/>
          </a:xfrm>
          <a:custGeom>
            <a:avLst/>
            <a:gdLst/>
            <a:ahLst/>
            <a:cxnLst/>
            <a:rect l="l" t="t" r="r" b="b"/>
            <a:pathLst>
              <a:path w="2665200" h="738000">
                <a:moveTo>
                  <a:pt x="0" y="0"/>
                </a:moveTo>
                <a:lnTo>
                  <a:pt x="2665200" y="0"/>
                </a:lnTo>
                <a:lnTo>
                  <a:pt x="2665200" y="738000"/>
                </a:lnTo>
                <a:lnTo>
                  <a:pt x="0" y="7380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95021" y="3797775"/>
            <a:ext cx="3114000" cy="92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52171" y="3835875"/>
            <a:ext cx="2999700" cy="809700"/>
          </a:xfrm>
          <a:custGeom>
            <a:avLst/>
            <a:gdLst/>
            <a:ahLst/>
            <a:cxnLst/>
            <a:rect l="l" t="t" r="r" b="b"/>
            <a:pathLst>
              <a:path w="2999700" h="809700">
                <a:moveTo>
                  <a:pt x="0" y="0"/>
                </a:moveTo>
                <a:lnTo>
                  <a:pt x="2999700" y="0"/>
                </a:lnTo>
                <a:lnTo>
                  <a:pt x="2999700" y="809700"/>
                </a:lnTo>
                <a:lnTo>
                  <a:pt x="0" y="8097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99353" y="3780540"/>
            <a:ext cx="3154800" cy="152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75553" y="3837690"/>
            <a:ext cx="3002400" cy="0"/>
          </a:xfrm>
          <a:custGeom>
            <a:avLst/>
            <a:gdLst/>
            <a:ahLst/>
            <a:cxnLst/>
            <a:rect l="l" t="t" r="r" b="b"/>
            <a:pathLst>
              <a:path w="3002400">
                <a:moveTo>
                  <a:pt x="30024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32777" y="2595980"/>
            <a:ext cx="3114000" cy="92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89927" y="2634081"/>
            <a:ext cx="2999700" cy="809699"/>
          </a:xfrm>
          <a:custGeom>
            <a:avLst/>
            <a:gdLst/>
            <a:ahLst/>
            <a:cxnLst/>
            <a:rect l="l" t="t" r="r" b="b"/>
            <a:pathLst>
              <a:path w="2999700" h="809699">
                <a:moveTo>
                  <a:pt x="0" y="0"/>
                </a:moveTo>
                <a:lnTo>
                  <a:pt x="2999700" y="0"/>
                </a:lnTo>
                <a:lnTo>
                  <a:pt x="2999700" y="809699"/>
                </a:lnTo>
                <a:lnTo>
                  <a:pt x="0" y="809699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12397" y="2537221"/>
            <a:ext cx="31548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88597" y="2594371"/>
            <a:ext cx="3002400" cy="0"/>
          </a:xfrm>
          <a:custGeom>
            <a:avLst/>
            <a:gdLst/>
            <a:ahLst/>
            <a:cxnLst/>
            <a:rect l="l" t="t" r="r" b="b"/>
            <a:pathLst>
              <a:path w="3002400">
                <a:moveTo>
                  <a:pt x="30024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241866" y="2531300"/>
            <a:ext cx="637500" cy="528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18066" y="2588450"/>
            <a:ext cx="485100" cy="375600"/>
          </a:xfrm>
          <a:custGeom>
            <a:avLst/>
            <a:gdLst/>
            <a:ahLst/>
            <a:cxnLst/>
            <a:rect l="l" t="t" r="r" b="b"/>
            <a:pathLst>
              <a:path w="485100" h="375600">
                <a:moveTo>
                  <a:pt x="485100" y="0"/>
                </a:moveTo>
                <a:lnTo>
                  <a:pt x="0" y="37560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318066" y="2588450"/>
            <a:ext cx="485100" cy="375600"/>
          </a:xfrm>
          <a:custGeom>
            <a:avLst/>
            <a:gdLst/>
            <a:ahLst/>
            <a:cxnLst/>
            <a:rect l="l" t="t" r="r" b="b"/>
            <a:pathLst>
              <a:path w="485100" h="375600">
                <a:moveTo>
                  <a:pt x="485100" y="0"/>
                </a:moveTo>
                <a:lnTo>
                  <a:pt x="0" y="37560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65582" y="3460992"/>
            <a:ext cx="1500600" cy="479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41782" y="3518142"/>
            <a:ext cx="1348200" cy="326700"/>
          </a:xfrm>
          <a:custGeom>
            <a:avLst/>
            <a:gdLst/>
            <a:ahLst/>
            <a:cxnLst/>
            <a:rect l="l" t="t" r="r" b="b"/>
            <a:pathLst>
              <a:path w="1348200" h="326700">
                <a:moveTo>
                  <a:pt x="1348200" y="326700"/>
                </a:moveTo>
                <a:lnTo>
                  <a:pt x="0" y="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41782" y="3518142"/>
            <a:ext cx="1348200" cy="326700"/>
          </a:xfrm>
          <a:custGeom>
            <a:avLst/>
            <a:gdLst/>
            <a:ahLst/>
            <a:cxnLst/>
            <a:rect l="l" t="t" r="r" b="b"/>
            <a:pathLst>
              <a:path w="1348200" h="326700">
                <a:moveTo>
                  <a:pt x="1348200" y="326700"/>
                </a:moveTo>
                <a:lnTo>
                  <a:pt x="0" y="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01500" y="3769675"/>
            <a:ext cx="2806800" cy="166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77700" y="3826825"/>
            <a:ext cx="2654400" cy="13800"/>
          </a:xfrm>
          <a:custGeom>
            <a:avLst/>
            <a:gdLst/>
            <a:ahLst/>
            <a:cxnLst/>
            <a:rect l="l" t="t" r="r" b="b"/>
            <a:pathLst>
              <a:path w="2654400" h="13800">
                <a:moveTo>
                  <a:pt x="2654400" y="0"/>
                </a:moveTo>
                <a:lnTo>
                  <a:pt x="0" y="1380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7700" y="3826825"/>
            <a:ext cx="2654400" cy="13800"/>
          </a:xfrm>
          <a:custGeom>
            <a:avLst/>
            <a:gdLst/>
            <a:ahLst/>
            <a:cxnLst/>
            <a:rect l="l" t="t" r="r" b="b"/>
            <a:pathLst>
              <a:path w="2654400" h="13800">
                <a:moveTo>
                  <a:pt x="2654400" y="0"/>
                </a:moveTo>
                <a:lnTo>
                  <a:pt x="0" y="1380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6678" y="1417668"/>
            <a:ext cx="2812200" cy="152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02878" y="1474818"/>
            <a:ext cx="2659800" cy="0"/>
          </a:xfrm>
          <a:custGeom>
            <a:avLst/>
            <a:gdLst/>
            <a:ahLst/>
            <a:cxnLst/>
            <a:rect l="l" t="t" r="r" b="b"/>
            <a:pathLst>
              <a:path w="2659800">
                <a:moveTo>
                  <a:pt x="0" y="0"/>
                </a:moveTo>
                <a:lnTo>
                  <a:pt x="2659800" y="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03962" y="1446168"/>
            <a:ext cx="745800" cy="9387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80162" y="1503317"/>
            <a:ext cx="593400" cy="786300"/>
          </a:xfrm>
          <a:custGeom>
            <a:avLst/>
            <a:gdLst/>
            <a:ahLst/>
            <a:cxnLst/>
            <a:rect l="l" t="t" r="r" b="b"/>
            <a:pathLst>
              <a:path w="593400" h="786300">
                <a:moveTo>
                  <a:pt x="0" y="0"/>
                </a:moveTo>
                <a:lnTo>
                  <a:pt x="593400" y="78630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080162" y="1503317"/>
            <a:ext cx="593400" cy="786300"/>
          </a:xfrm>
          <a:custGeom>
            <a:avLst/>
            <a:gdLst/>
            <a:ahLst/>
            <a:cxnLst/>
            <a:rect l="l" t="t" r="r" b="b"/>
            <a:pathLst>
              <a:path w="593400" h="786300">
                <a:moveTo>
                  <a:pt x="0" y="0"/>
                </a:moveTo>
                <a:lnTo>
                  <a:pt x="593400" y="78630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7825" y="1461376"/>
            <a:ext cx="2749800" cy="8523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4975" y="1499476"/>
            <a:ext cx="2635500" cy="738000"/>
          </a:xfrm>
          <a:custGeom>
            <a:avLst/>
            <a:gdLst/>
            <a:ahLst/>
            <a:cxnLst/>
            <a:rect l="l" t="t" r="r" b="b"/>
            <a:pathLst>
              <a:path w="2635500" h="738000">
                <a:moveTo>
                  <a:pt x="0" y="0"/>
                </a:moveTo>
                <a:lnTo>
                  <a:pt x="2635500" y="0"/>
                </a:lnTo>
                <a:lnTo>
                  <a:pt x="2635500" y="738000"/>
                </a:lnTo>
                <a:lnTo>
                  <a:pt x="0" y="7380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715582" y="1417668"/>
            <a:ext cx="3154800" cy="152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91782" y="1474818"/>
            <a:ext cx="3002399" cy="0"/>
          </a:xfrm>
          <a:custGeom>
            <a:avLst/>
            <a:gdLst/>
            <a:ahLst/>
            <a:cxnLst/>
            <a:rect l="l" t="t" r="r" b="b"/>
            <a:pathLst>
              <a:path w="3002399">
                <a:moveTo>
                  <a:pt x="3002399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093781" y="1427268"/>
            <a:ext cx="824100" cy="957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169981" y="1484417"/>
            <a:ext cx="671700" cy="805200"/>
          </a:xfrm>
          <a:custGeom>
            <a:avLst/>
            <a:gdLst/>
            <a:ahLst/>
            <a:cxnLst/>
            <a:rect l="l" t="t" r="r" b="b"/>
            <a:pathLst>
              <a:path w="671700" h="805200">
                <a:moveTo>
                  <a:pt x="671700" y="0"/>
                </a:moveTo>
                <a:lnTo>
                  <a:pt x="0" y="80520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169981" y="1484417"/>
            <a:ext cx="671700" cy="805200"/>
          </a:xfrm>
          <a:custGeom>
            <a:avLst/>
            <a:gdLst/>
            <a:ahLst/>
            <a:cxnLst/>
            <a:rect l="l" t="t" r="r" b="b"/>
            <a:pathLst>
              <a:path w="671700" h="805200">
                <a:moveTo>
                  <a:pt x="671700" y="0"/>
                </a:moveTo>
                <a:lnTo>
                  <a:pt x="0" y="805200"/>
                </a:lnTo>
              </a:path>
            </a:pathLst>
          </a:custGeom>
          <a:ln w="38100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804650" y="1514747"/>
            <a:ext cx="2999700" cy="738000"/>
          </a:xfrm>
          <a:custGeom>
            <a:avLst/>
            <a:gdLst/>
            <a:ahLst/>
            <a:cxnLst/>
            <a:rect l="l" t="t" r="r" b="b"/>
            <a:pathLst>
              <a:path w="2999700" h="738000">
                <a:moveTo>
                  <a:pt x="0" y="0"/>
                </a:moveTo>
                <a:lnTo>
                  <a:pt x="2999700" y="0"/>
                </a:lnTo>
                <a:lnTo>
                  <a:pt x="2999700" y="738000"/>
                </a:lnTo>
                <a:lnTo>
                  <a:pt x="0" y="7380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339784" y="1986399"/>
            <a:ext cx="2217856" cy="20091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363644" y="2010259"/>
            <a:ext cx="2116255" cy="1907582"/>
          </a:xfrm>
          <a:custGeom>
            <a:avLst/>
            <a:gdLst/>
            <a:ahLst/>
            <a:cxnLst/>
            <a:rect l="l" t="t" r="r" b="b"/>
            <a:pathLst>
              <a:path w="2116255" h="1907582">
                <a:moveTo>
                  <a:pt x="0" y="953791"/>
                </a:moveTo>
                <a:lnTo>
                  <a:pt x="3507" y="875565"/>
                </a:lnTo>
                <a:lnTo>
                  <a:pt x="13849" y="799081"/>
                </a:lnTo>
                <a:lnTo>
                  <a:pt x="30752" y="724583"/>
                </a:lnTo>
                <a:lnTo>
                  <a:pt x="53944" y="652319"/>
                </a:lnTo>
                <a:lnTo>
                  <a:pt x="83152" y="582532"/>
                </a:lnTo>
                <a:lnTo>
                  <a:pt x="118106" y="515469"/>
                </a:lnTo>
                <a:lnTo>
                  <a:pt x="158531" y="451374"/>
                </a:lnTo>
                <a:lnTo>
                  <a:pt x="204157" y="390494"/>
                </a:lnTo>
                <a:lnTo>
                  <a:pt x="254710" y="333074"/>
                </a:lnTo>
                <a:lnTo>
                  <a:pt x="309918" y="279358"/>
                </a:lnTo>
                <a:lnTo>
                  <a:pt x="369509" y="229594"/>
                </a:lnTo>
                <a:lnTo>
                  <a:pt x="433211" y="184026"/>
                </a:lnTo>
                <a:lnTo>
                  <a:pt x="500751" y="142899"/>
                </a:lnTo>
                <a:lnTo>
                  <a:pt x="571857" y="106460"/>
                </a:lnTo>
                <a:lnTo>
                  <a:pt x="646256" y="74953"/>
                </a:lnTo>
                <a:lnTo>
                  <a:pt x="723677" y="48624"/>
                </a:lnTo>
                <a:lnTo>
                  <a:pt x="803847" y="27719"/>
                </a:lnTo>
                <a:lnTo>
                  <a:pt x="886493" y="12483"/>
                </a:lnTo>
                <a:lnTo>
                  <a:pt x="971344" y="3161"/>
                </a:lnTo>
                <a:lnTo>
                  <a:pt x="1058127" y="0"/>
                </a:lnTo>
                <a:lnTo>
                  <a:pt x="1144910" y="3161"/>
                </a:lnTo>
                <a:lnTo>
                  <a:pt x="1229761" y="12483"/>
                </a:lnTo>
                <a:lnTo>
                  <a:pt x="1312408" y="27719"/>
                </a:lnTo>
                <a:lnTo>
                  <a:pt x="1392578" y="48624"/>
                </a:lnTo>
                <a:lnTo>
                  <a:pt x="1469998" y="74953"/>
                </a:lnTo>
                <a:lnTo>
                  <a:pt x="1544398" y="106460"/>
                </a:lnTo>
                <a:lnTo>
                  <a:pt x="1615504" y="142899"/>
                </a:lnTo>
                <a:lnTo>
                  <a:pt x="1683044" y="184026"/>
                </a:lnTo>
                <a:lnTo>
                  <a:pt x="1746746" y="229594"/>
                </a:lnTo>
                <a:lnTo>
                  <a:pt x="1806337" y="279358"/>
                </a:lnTo>
                <a:lnTo>
                  <a:pt x="1861545" y="333074"/>
                </a:lnTo>
                <a:lnTo>
                  <a:pt x="1912098" y="390494"/>
                </a:lnTo>
                <a:lnTo>
                  <a:pt x="1957723" y="451374"/>
                </a:lnTo>
                <a:lnTo>
                  <a:pt x="1998149" y="515469"/>
                </a:lnTo>
                <a:lnTo>
                  <a:pt x="2033102" y="582532"/>
                </a:lnTo>
                <a:lnTo>
                  <a:pt x="2062311" y="652319"/>
                </a:lnTo>
                <a:lnTo>
                  <a:pt x="2085503" y="724583"/>
                </a:lnTo>
                <a:lnTo>
                  <a:pt x="2102406" y="799081"/>
                </a:lnTo>
                <a:lnTo>
                  <a:pt x="2112748" y="875565"/>
                </a:lnTo>
                <a:lnTo>
                  <a:pt x="2116255" y="953791"/>
                </a:lnTo>
                <a:lnTo>
                  <a:pt x="2112748" y="1032016"/>
                </a:lnTo>
                <a:lnTo>
                  <a:pt x="2102406" y="1108500"/>
                </a:lnTo>
                <a:lnTo>
                  <a:pt x="2085503" y="1182997"/>
                </a:lnTo>
                <a:lnTo>
                  <a:pt x="2062311" y="1255262"/>
                </a:lnTo>
                <a:lnTo>
                  <a:pt x="2033102" y="1325049"/>
                </a:lnTo>
                <a:lnTo>
                  <a:pt x="1998149" y="1392112"/>
                </a:lnTo>
                <a:lnTo>
                  <a:pt x="1957723" y="1456207"/>
                </a:lnTo>
                <a:lnTo>
                  <a:pt x="1912098" y="1517087"/>
                </a:lnTo>
                <a:lnTo>
                  <a:pt x="1861545" y="1574507"/>
                </a:lnTo>
                <a:lnTo>
                  <a:pt x="1806337" y="1628223"/>
                </a:lnTo>
                <a:lnTo>
                  <a:pt x="1746746" y="1677987"/>
                </a:lnTo>
                <a:lnTo>
                  <a:pt x="1683044" y="1723555"/>
                </a:lnTo>
                <a:lnTo>
                  <a:pt x="1615504" y="1764682"/>
                </a:lnTo>
                <a:lnTo>
                  <a:pt x="1544398" y="1801121"/>
                </a:lnTo>
                <a:lnTo>
                  <a:pt x="1469998" y="1832628"/>
                </a:lnTo>
                <a:lnTo>
                  <a:pt x="1392578" y="1858957"/>
                </a:lnTo>
                <a:lnTo>
                  <a:pt x="1312408" y="1879862"/>
                </a:lnTo>
                <a:lnTo>
                  <a:pt x="1229761" y="1895098"/>
                </a:lnTo>
                <a:lnTo>
                  <a:pt x="1144910" y="1904420"/>
                </a:lnTo>
                <a:lnTo>
                  <a:pt x="1058127" y="1907582"/>
                </a:lnTo>
                <a:lnTo>
                  <a:pt x="971344" y="1904420"/>
                </a:lnTo>
                <a:lnTo>
                  <a:pt x="886493" y="1895098"/>
                </a:lnTo>
                <a:lnTo>
                  <a:pt x="803847" y="1879862"/>
                </a:lnTo>
                <a:lnTo>
                  <a:pt x="723677" y="1858957"/>
                </a:lnTo>
                <a:lnTo>
                  <a:pt x="646256" y="1832628"/>
                </a:lnTo>
                <a:lnTo>
                  <a:pt x="571857" y="1801121"/>
                </a:lnTo>
                <a:lnTo>
                  <a:pt x="500751" y="1764682"/>
                </a:lnTo>
                <a:lnTo>
                  <a:pt x="433211" y="1723555"/>
                </a:lnTo>
                <a:lnTo>
                  <a:pt x="369509" y="1677987"/>
                </a:lnTo>
                <a:lnTo>
                  <a:pt x="309918" y="1628223"/>
                </a:lnTo>
                <a:lnTo>
                  <a:pt x="254710" y="1574507"/>
                </a:lnTo>
                <a:lnTo>
                  <a:pt x="204157" y="1517087"/>
                </a:lnTo>
                <a:lnTo>
                  <a:pt x="158531" y="1456207"/>
                </a:lnTo>
                <a:lnTo>
                  <a:pt x="118106" y="1392112"/>
                </a:lnTo>
                <a:lnTo>
                  <a:pt x="83152" y="1325049"/>
                </a:lnTo>
                <a:lnTo>
                  <a:pt x="53944" y="1255262"/>
                </a:lnTo>
                <a:lnTo>
                  <a:pt x="30752" y="1182997"/>
                </a:lnTo>
                <a:lnTo>
                  <a:pt x="13849" y="1108500"/>
                </a:lnTo>
                <a:lnTo>
                  <a:pt x="3507" y="1032016"/>
                </a:lnTo>
                <a:lnTo>
                  <a:pt x="0" y="953791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20524" y="1787097"/>
            <a:ext cx="2495423" cy="215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25"/>
              </a:lnSpc>
              <a:spcBef>
                <a:spcPts val="81"/>
              </a:spcBef>
            </a:pP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dengan</a:t>
            </a:r>
            <a:r>
              <a:rPr sz="1500" spc="-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5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penerima</a:t>
            </a:r>
            <a:r>
              <a:rPr sz="1500" spc="-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dalam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05801" y="2942281"/>
            <a:ext cx="2956814" cy="215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25"/>
              </a:lnSpc>
              <a:spcBef>
                <a:spcPts val="81"/>
              </a:spcBef>
            </a:pPr>
            <a:r>
              <a:rPr sz="1500" b="1" spc="-4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ebe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ang</a:t>
            </a:r>
            <a:r>
              <a:rPr sz="1500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ka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tan</a:t>
            </a:r>
            <a:r>
              <a:rPr sz="1500" b="1" spc="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sz="1500" b="1" spc="29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39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epulangan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52171" y="3837690"/>
            <a:ext cx="2999700" cy="8078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3"/>
              </a:spcBef>
            </a:pPr>
            <a:endParaRPr sz="500"/>
          </a:p>
          <a:p>
            <a:pPr marL="28575" marR="52050">
              <a:lnSpc>
                <a:spcPct val="100041"/>
              </a:lnSpc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Dosen</a:t>
            </a:r>
            <a:r>
              <a:rPr sz="1500" b="1" spc="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16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embimbing</a:t>
            </a:r>
            <a:r>
              <a:rPr sz="1500" b="1" spc="-1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odul Nusa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membu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-7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dan melaksanakan</a:t>
            </a:r>
            <a:r>
              <a:rPr sz="15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odul</a:t>
            </a:r>
            <a:r>
              <a:rPr sz="1500" b="1" spc="24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Nusa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475" y="3835875"/>
            <a:ext cx="2665200" cy="738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575" marR="266332">
              <a:lnSpc>
                <a:spcPct val="100041"/>
              </a:lnSpc>
              <a:spcBef>
                <a:spcPts val="245"/>
              </a:spcBef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Dosen</a:t>
            </a:r>
            <a:r>
              <a:rPr sz="1500" b="1" spc="-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16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engampu</a:t>
            </a:r>
            <a:r>
              <a:rPr sz="1500" b="1" spc="-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Ma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 </a:t>
            </a:r>
            <a:r>
              <a:rPr sz="15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uliah</a:t>
            </a:r>
            <a:r>
              <a:rPr sz="1500" b="1" spc="1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memberikan pembelajaran</a:t>
            </a:r>
            <a:r>
              <a:rPr sz="1500" spc="-4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 </a:t>
            </a:r>
            <a:r>
              <a:rPr sz="1500" b="1" spc="3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kuliah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89927" y="2634081"/>
            <a:ext cx="2999700" cy="809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27"/>
              </a:spcBef>
            </a:pPr>
            <a:endParaRPr sz="500"/>
          </a:p>
          <a:p>
            <a:pPr marL="147065">
              <a:lnSpc>
                <a:spcPct val="95825"/>
              </a:lnSpc>
            </a:pP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-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6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engirim</a:t>
            </a:r>
            <a:r>
              <a:rPr sz="1500" spc="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mema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ti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endParaRPr sz="1500">
              <a:latin typeface="Times New Roman"/>
              <a:cs typeface="Times New Roman"/>
            </a:endParaRPr>
          </a:p>
          <a:p>
            <a:pPr marL="28574">
              <a:lnSpc>
                <a:spcPct val="95825"/>
              </a:lnSpc>
              <a:spcBef>
                <a:spcPts val="1875"/>
              </a:spcBef>
            </a:pPr>
            <a:r>
              <a:rPr sz="1500" b="1" dirty="0">
                <a:solidFill>
                  <a:srgbClr val="FFFFFF"/>
                </a:solidFill>
                <a:latin typeface="Times New Roman"/>
                <a:cs typeface="Times New Roman"/>
              </a:rPr>
              <a:t>mahasi</a:t>
            </a:r>
            <a:r>
              <a:rPr sz="15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sw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5325" y="2645685"/>
            <a:ext cx="2665200" cy="738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574" marR="515506" algn="just">
              <a:lnSpc>
                <a:spcPct val="100041"/>
              </a:lnSpc>
              <a:spcBef>
                <a:spcPts val="245"/>
              </a:spcBef>
            </a:pP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5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6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enerima,</a:t>
            </a:r>
            <a:r>
              <a:rPr sz="1500" spc="-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meng</a:t>
            </a:r>
            <a:r>
              <a:rPr sz="1500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tur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omodasi</a:t>
            </a:r>
            <a:r>
              <a:rPr sz="1500" b="1" spc="-19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sz="1500" spc="7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logi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tik mahasi</a:t>
            </a:r>
            <a:r>
              <a:rPr sz="1500" b="1" spc="-22" dirty="0">
                <a:solidFill>
                  <a:srgbClr val="FFFFFF"/>
                </a:solidFill>
                <a:latin typeface="Times New Roman"/>
                <a:cs typeface="Times New Roman"/>
              </a:rPr>
              <a:t>sw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peserta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45487" y="2384270"/>
            <a:ext cx="1752569" cy="11081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9356" marR="279124" indent="-229" algn="ctr">
              <a:lnSpc>
                <a:spcPct val="100041"/>
              </a:lnSpc>
              <a:spcBef>
                <a:spcPts val="45"/>
              </a:spcBef>
            </a:pPr>
            <a:r>
              <a:rPr sz="18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 pe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guruan tinggi</a:t>
            </a:r>
            <a:r>
              <a:rPr sz="1800" b="1" spc="-7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dan dosen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04650" y="1514747"/>
            <a:ext cx="2999700" cy="738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574">
              <a:lnSpc>
                <a:spcPct val="95825"/>
              </a:lnSpc>
              <a:spcBef>
                <a:spcPts val="245"/>
              </a:spcBef>
            </a:pP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5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pengirim</a:t>
            </a:r>
            <a:r>
              <a:rPr sz="1500" spc="-3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ber</a:t>
            </a:r>
            <a:r>
              <a:rPr sz="1500" spc="-39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oo</a:t>
            </a:r>
            <a:r>
              <a:rPr sz="1500" spc="-19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dinasi</a:t>
            </a:r>
            <a:endParaRPr sz="1500">
              <a:latin typeface="Times New Roman"/>
              <a:cs typeface="Times New Roman"/>
            </a:endParaRPr>
          </a:p>
          <a:p>
            <a:pPr marL="28574">
              <a:lnSpc>
                <a:spcPct val="95825"/>
              </a:lnSpc>
              <a:spcBef>
                <a:spcPts val="1875"/>
              </a:spcBef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pengakuan</a:t>
            </a:r>
            <a:r>
              <a:rPr sz="1500" b="1" spc="-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4975" y="1477622"/>
            <a:ext cx="2635500" cy="7598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300"/>
              </a:lnSpc>
              <a:spcBef>
                <a:spcPts val="17"/>
              </a:spcBef>
            </a:pPr>
            <a:endParaRPr sz="1300"/>
          </a:p>
          <a:p>
            <a:pPr marL="28574">
              <a:lnSpc>
                <a:spcPct val="95825"/>
              </a:lnSpc>
            </a:pP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5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mendo</a:t>
            </a:r>
            <a:r>
              <a:rPr sz="1500" spc="-3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ong</a:t>
            </a:r>
            <a:r>
              <a:rPr sz="1500" spc="-2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dosen</a:t>
            </a:r>
            <a:r>
              <a:rPr sz="1500" b="1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endParaRPr sz="1500">
              <a:latin typeface="Times New Roman"/>
              <a:cs typeface="Times New Roman"/>
            </a:endParaRPr>
          </a:p>
          <a:p>
            <a:pPr marL="28574">
              <a:lnSpc>
                <a:spcPct val="95825"/>
              </a:lnSpc>
              <a:spcBef>
                <a:spcPts val="75"/>
              </a:spcBef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mahasi</a:t>
            </a:r>
            <a:r>
              <a:rPr sz="1500" b="1" spc="-22" dirty="0">
                <a:solidFill>
                  <a:srgbClr val="FFFFFF"/>
                </a:solidFill>
                <a:latin typeface="Times New Roman"/>
                <a:cs typeface="Times New Roman"/>
              </a:rPr>
              <a:t>sw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b="1" spc="-7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-11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tuk</a:t>
            </a:r>
            <a:r>
              <a:rPr sz="1500" spc="-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erlib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9214" y="556175"/>
            <a:ext cx="85212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97"/>
              </a:spcBef>
            </a:pPr>
            <a:endParaRPr sz="1200"/>
          </a:p>
          <a:p>
            <a:pPr marL="2850701" marR="2850463" algn="ctr">
              <a:lnSpc>
                <a:spcPct val="95825"/>
              </a:lnSpc>
            </a:pP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Apa</a:t>
            </a:r>
            <a:r>
              <a:rPr sz="1800" b="1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800" b="1" spc="38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800" b="1" spc="-13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sz="1800" b="1" spc="3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dose</a:t>
            </a:r>
            <a:r>
              <a:rPr sz="18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4" name="object 17">
            <a:extLst>
              <a:ext uri="{FF2B5EF4-FFF2-40B4-BE49-F238E27FC236}">
                <a16:creationId xmlns:a16="http://schemas.microsoft.com/office/drawing/2014/main" id="{EACC03CA-DAF4-4697-90D8-0AEB2B239101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19">
            <a:extLst>
              <a:ext uri="{FF2B5EF4-FFF2-40B4-BE49-F238E27FC236}">
                <a16:creationId xmlns:a16="http://schemas.microsoft.com/office/drawing/2014/main" id="{CC2E9CF5-C2C8-4541-9EE6-C4AD2BA077FD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21">
            <a:extLst>
              <a:ext uri="{FF2B5EF4-FFF2-40B4-BE49-F238E27FC236}">
                <a16:creationId xmlns:a16="http://schemas.microsoft.com/office/drawing/2014/main" id="{7D6DCA37-826B-4682-B9D7-61B0B9EA4863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23">
            <a:extLst>
              <a:ext uri="{FF2B5EF4-FFF2-40B4-BE49-F238E27FC236}">
                <a16:creationId xmlns:a16="http://schemas.microsoft.com/office/drawing/2014/main" id="{751728DB-09CA-40D8-B440-123AD419C862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37B8A372-B2D1-4612-B5D0-8528F0951C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70"/>
          <p:cNvSpPr txBox="1"/>
          <p:nvPr/>
        </p:nvSpPr>
        <p:spPr>
          <a:xfrm>
            <a:off x="272065" y="2782716"/>
            <a:ext cx="4323300" cy="965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3"/>
              </a:spcBef>
            </a:pPr>
            <a:endParaRPr sz="500"/>
          </a:p>
          <a:p>
            <a:pPr marL="1385618" marR="351932" algn="just">
              <a:lnSpc>
                <a:spcPct val="100041"/>
              </a:lnSpc>
              <a:spcBef>
                <a:spcPts val="1000"/>
              </a:spcBef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Dosen</a:t>
            </a:r>
            <a:r>
              <a:rPr sz="1500" b="1" spc="-19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ber</a:t>
            </a:r>
            <a:r>
              <a:rPr sz="1500" spc="-47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esemp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tan</a:t>
            </a:r>
            <a:r>
              <a:rPr sz="1500" spc="2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-9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tuk mengeksplor</a:t>
            </a:r>
            <a:r>
              <a:rPr sz="150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eilmuan</a:t>
            </a:r>
            <a:r>
              <a:rPr sz="1500" spc="-16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22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a di tingk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-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nasional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72064" y="518075"/>
            <a:ext cx="8635500" cy="70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29214" y="556175"/>
            <a:ext cx="8521200" cy="591900"/>
          </a:xfrm>
          <a:custGeom>
            <a:avLst/>
            <a:gdLst/>
            <a:ahLst/>
            <a:cxnLst/>
            <a:rect l="l" t="t" r="r" b="b"/>
            <a:pathLst>
              <a:path w="8521200" h="591900">
                <a:moveTo>
                  <a:pt x="0" y="0"/>
                </a:moveTo>
                <a:lnTo>
                  <a:pt x="8521200" y="0"/>
                </a:lnTo>
                <a:lnTo>
                  <a:pt x="85212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2065" y="1853039"/>
            <a:ext cx="4323300" cy="9651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9215" y="1891139"/>
            <a:ext cx="4209000" cy="850802"/>
          </a:xfrm>
          <a:custGeom>
            <a:avLst/>
            <a:gdLst/>
            <a:ahLst/>
            <a:cxnLst/>
            <a:rect l="l" t="t" r="r" b="b"/>
            <a:pathLst>
              <a:path w="4209000" h="850802">
                <a:moveTo>
                  <a:pt x="0" y="0"/>
                </a:moveTo>
                <a:lnTo>
                  <a:pt x="4209000" y="0"/>
                </a:lnTo>
                <a:lnTo>
                  <a:pt x="4209000" y="850802"/>
                </a:lnTo>
                <a:lnTo>
                  <a:pt x="0" y="850802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1982" y="1921329"/>
            <a:ext cx="954025" cy="850788"/>
          </a:xfrm>
          <a:custGeom>
            <a:avLst/>
            <a:gdLst/>
            <a:ahLst/>
            <a:cxnLst/>
            <a:rect l="l" t="t" r="r" b="b"/>
            <a:pathLst>
              <a:path w="954025" h="850788">
                <a:moveTo>
                  <a:pt x="0" y="0"/>
                </a:moveTo>
                <a:lnTo>
                  <a:pt x="954025" y="0"/>
                </a:lnTo>
                <a:lnTo>
                  <a:pt x="954025" y="850788"/>
                </a:lnTo>
                <a:lnTo>
                  <a:pt x="0" y="8507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1982" y="1921329"/>
            <a:ext cx="954025" cy="850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8387" y="2952216"/>
            <a:ext cx="850775" cy="809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2247" y="3671616"/>
            <a:ext cx="749175" cy="12847"/>
          </a:xfrm>
          <a:custGeom>
            <a:avLst/>
            <a:gdLst/>
            <a:ahLst/>
            <a:cxnLst/>
            <a:rect l="l" t="t" r="r" b="b"/>
            <a:pathLst>
              <a:path w="749175" h="12847">
                <a:moveTo>
                  <a:pt x="0" y="0"/>
                </a:moveTo>
                <a:lnTo>
                  <a:pt x="749175" y="0"/>
                </a:lnTo>
                <a:lnTo>
                  <a:pt x="749175" y="12847"/>
                </a:lnTo>
                <a:lnTo>
                  <a:pt x="0" y="128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2247" y="2976075"/>
            <a:ext cx="749175" cy="708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2063" y="2774565"/>
            <a:ext cx="4323300" cy="9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6720" y="2828239"/>
            <a:ext cx="4209000" cy="850800"/>
          </a:xfrm>
          <a:custGeom>
            <a:avLst/>
            <a:gdLst/>
            <a:ahLst/>
            <a:cxnLst/>
            <a:rect l="l" t="t" r="r" b="b"/>
            <a:pathLst>
              <a:path w="4209000" h="850800">
                <a:moveTo>
                  <a:pt x="0" y="0"/>
                </a:moveTo>
                <a:lnTo>
                  <a:pt x="4209000" y="0"/>
                </a:lnTo>
                <a:lnTo>
                  <a:pt x="4209000" y="850800"/>
                </a:lnTo>
                <a:lnTo>
                  <a:pt x="0" y="8508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87985" y="2782714"/>
            <a:ext cx="4323300" cy="9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45135" y="2820814"/>
            <a:ext cx="4209000" cy="850800"/>
          </a:xfrm>
          <a:custGeom>
            <a:avLst/>
            <a:gdLst/>
            <a:ahLst/>
            <a:cxnLst/>
            <a:rect l="l" t="t" r="r" b="b"/>
            <a:pathLst>
              <a:path w="4209000" h="850800">
                <a:moveTo>
                  <a:pt x="0" y="0"/>
                </a:moveTo>
                <a:lnTo>
                  <a:pt x="4209000" y="0"/>
                </a:lnTo>
                <a:lnTo>
                  <a:pt x="4209000" y="850800"/>
                </a:lnTo>
                <a:lnTo>
                  <a:pt x="0" y="8508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52392" y="2920191"/>
            <a:ext cx="594298" cy="631813"/>
          </a:xfrm>
          <a:custGeom>
            <a:avLst/>
            <a:gdLst/>
            <a:ahLst/>
            <a:cxnLst/>
            <a:rect l="l" t="t" r="r" b="b"/>
            <a:pathLst>
              <a:path w="594298" h="631813">
                <a:moveTo>
                  <a:pt x="0" y="0"/>
                </a:moveTo>
                <a:lnTo>
                  <a:pt x="594298" y="0"/>
                </a:lnTo>
                <a:lnTo>
                  <a:pt x="594298" y="631813"/>
                </a:lnTo>
                <a:lnTo>
                  <a:pt x="0" y="6318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852392" y="2920191"/>
            <a:ext cx="594299" cy="6318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87985" y="3704240"/>
            <a:ext cx="4323300" cy="9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45135" y="3742340"/>
            <a:ext cx="4209000" cy="850800"/>
          </a:xfrm>
          <a:custGeom>
            <a:avLst/>
            <a:gdLst/>
            <a:ahLst/>
            <a:cxnLst/>
            <a:rect l="l" t="t" r="r" b="b"/>
            <a:pathLst>
              <a:path w="4209000" h="850800">
                <a:moveTo>
                  <a:pt x="0" y="0"/>
                </a:moveTo>
                <a:lnTo>
                  <a:pt x="4209000" y="0"/>
                </a:lnTo>
                <a:lnTo>
                  <a:pt x="4209000" y="850800"/>
                </a:lnTo>
                <a:lnTo>
                  <a:pt x="0" y="8508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732286" y="3791270"/>
            <a:ext cx="850775" cy="809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56146" y="3815130"/>
            <a:ext cx="749175" cy="708388"/>
          </a:xfrm>
          <a:custGeom>
            <a:avLst/>
            <a:gdLst/>
            <a:ahLst/>
            <a:cxnLst/>
            <a:rect l="l" t="t" r="r" b="b"/>
            <a:pathLst>
              <a:path w="749175" h="708388">
                <a:moveTo>
                  <a:pt x="0" y="0"/>
                </a:moveTo>
                <a:lnTo>
                  <a:pt x="749175" y="0"/>
                </a:lnTo>
                <a:lnTo>
                  <a:pt x="749175" y="708388"/>
                </a:lnTo>
                <a:lnTo>
                  <a:pt x="0" y="7083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756146" y="3815130"/>
            <a:ext cx="749175" cy="708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2063" y="1297167"/>
            <a:ext cx="4323300" cy="563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29213" y="1335267"/>
            <a:ext cx="4209000" cy="449400"/>
          </a:xfrm>
          <a:custGeom>
            <a:avLst/>
            <a:gdLst/>
            <a:ahLst/>
            <a:cxnLst/>
            <a:rect l="l" t="t" r="r" b="b"/>
            <a:pathLst>
              <a:path w="4209000" h="449400">
                <a:moveTo>
                  <a:pt x="0" y="0"/>
                </a:moveTo>
                <a:lnTo>
                  <a:pt x="4209000" y="0"/>
                </a:lnTo>
                <a:lnTo>
                  <a:pt x="4209000" y="449400"/>
                </a:lnTo>
                <a:lnTo>
                  <a:pt x="0" y="44940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41239" y="1891139"/>
            <a:ext cx="4209000" cy="850800"/>
          </a:xfrm>
          <a:custGeom>
            <a:avLst/>
            <a:gdLst/>
            <a:ahLst/>
            <a:cxnLst/>
            <a:rect l="l" t="t" r="r" b="b"/>
            <a:pathLst>
              <a:path w="4209000" h="850800">
                <a:moveTo>
                  <a:pt x="0" y="0"/>
                </a:moveTo>
                <a:lnTo>
                  <a:pt x="4209000" y="0"/>
                </a:lnTo>
                <a:lnTo>
                  <a:pt x="4209000" y="850800"/>
                </a:lnTo>
                <a:lnTo>
                  <a:pt x="0" y="8508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810337" y="2033519"/>
            <a:ext cx="594300" cy="591750"/>
          </a:xfrm>
          <a:custGeom>
            <a:avLst/>
            <a:gdLst/>
            <a:ahLst/>
            <a:cxnLst/>
            <a:rect l="l" t="t" r="r" b="b"/>
            <a:pathLst>
              <a:path w="594300" h="591750">
                <a:moveTo>
                  <a:pt x="0" y="0"/>
                </a:moveTo>
                <a:lnTo>
                  <a:pt x="594300" y="0"/>
                </a:lnTo>
                <a:lnTo>
                  <a:pt x="594300" y="591750"/>
                </a:lnTo>
                <a:lnTo>
                  <a:pt x="0" y="5917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810337" y="2033519"/>
            <a:ext cx="594300" cy="5917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587988" y="1291881"/>
            <a:ext cx="4323300" cy="563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45138" y="1329981"/>
            <a:ext cx="4209000" cy="449400"/>
          </a:xfrm>
          <a:custGeom>
            <a:avLst/>
            <a:gdLst/>
            <a:ahLst/>
            <a:cxnLst/>
            <a:rect l="l" t="t" r="r" b="b"/>
            <a:pathLst>
              <a:path w="4209000" h="449400">
                <a:moveTo>
                  <a:pt x="0" y="0"/>
                </a:moveTo>
                <a:lnTo>
                  <a:pt x="4209000" y="0"/>
                </a:lnTo>
                <a:lnTo>
                  <a:pt x="4209000" y="449400"/>
                </a:lnTo>
                <a:lnTo>
                  <a:pt x="0" y="44940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39688" y="2958263"/>
            <a:ext cx="594300" cy="594300"/>
          </a:xfrm>
          <a:custGeom>
            <a:avLst/>
            <a:gdLst/>
            <a:ahLst/>
            <a:cxnLst/>
            <a:rect l="l" t="t" r="r" b="b"/>
            <a:pathLst>
              <a:path w="594300" h="594300">
                <a:moveTo>
                  <a:pt x="0" y="0"/>
                </a:moveTo>
                <a:lnTo>
                  <a:pt x="594300" y="0"/>
                </a:lnTo>
                <a:lnTo>
                  <a:pt x="594300" y="594300"/>
                </a:lnTo>
                <a:lnTo>
                  <a:pt x="0" y="5943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9688" y="2958263"/>
            <a:ext cx="594300" cy="594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72065" y="3731246"/>
            <a:ext cx="4323300" cy="9677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9215" y="3770666"/>
            <a:ext cx="4209000" cy="850800"/>
          </a:xfrm>
          <a:custGeom>
            <a:avLst/>
            <a:gdLst/>
            <a:ahLst/>
            <a:cxnLst/>
            <a:rect l="l" t="t" r="r" b="b"/>
            <a:pathLst>
              <a:path w="4209000" h="850800">
                <a:moveTo>
                  <a:pt x="0" y="0"/>
                </a:moveTo>
                <a:lnTo>
                  <a:pt x="4209000" y="0"/>
                </a:lnTo>
                <a:lnTo>
                  <a:pt x="4209000" y="850800"/>
                </a:lnTo>
                <a:lnTo>
                  <a:pt x="0" y="8508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1623" y="3845401"/>
            <a:ext cx="713175" cy="713175"/>
          </a:xfrm>
          <a:custGeom>
            <a:avLst/>
            <a:gdLst/>
            <a:ahLst/>
            <a:cxnLst/>
            <a:rect l="l" t="t" r="r" b="b"/>
            <a:pathLst>
              <a:path w="713175" h="713175">
                <a:moveTo>
                  <a:pt x="0" y="0"/>
                </a:moveTo>
                <a:lnTo>
                  <a:pt x="713175" y="0"/>
                </a:lnTo>
                <a:lnTo>
                  <a:pt x="713175" y="713175"/>
                </a:lnTo>
                <a:lnTo>
                  <a:pt x="0" y="7131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1623" y="3845401"/>
            <a:ext cx="713175" cy="7131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645135" y="3755982"/>
            <a:ext cx="4191707" cy="8371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16215">
              <a:lnSpc>
                <a:spcPct val="95825"/>
              </a:lnSpc>
              <a:spcBef>
                <a:spcPts val="445"/>
              </a:spcBef>
            </a:pP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Dosen</a:t>
            </a:r>
            <a:r>
              <a:rPr sz="1500" spc="-1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ber</a:t>
            </a:r>
            <a:r>
              <a:rPr sz="1500" spc="-47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esemp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tan</a:t>
            </a:r>
            <a:r>
              <a:rPr sz="1500" spc="2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-9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tuk</a:t>
            </a:r>
            <a:endParaRPr sz="1500">
              <a:latin typeface="Times New Roman"/>
              <a:cs typeface="Times New Roman"/>
            </a:endParaRPr>
          </a:p>
          <a:p>
            <a:pPr marL="1116215">
              <a:lnSpc>
                <a:spcPct val="95825"/>
              </a:lnSpc>
              <a:spcBef>
                <a:spcPts val="1875"/>
              </a:spcBef>
            </a:pP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1500" spc="10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tingk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-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nasional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23250" y="3755982"/>
            <a:ext cx="3113592" cy="7984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38100">
              <a:lnSpc>
                <a:spcPct val="95825"/>
              </a:lnSpc>
              <a:spcBef>
                <a:spcPts val="1247"/>
              </a:spcBef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mendiseminasi</a:t>
            </a:r>
            <a:r>
              <a:rPr sz="1500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500" b="1" spc="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39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eilmuan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9215" y="3770666"/>
            <a:ext cx="4209000" cy="850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81100" marR="39351">
              <a:lnSpc>
                <a:spcPct val="100041"/>
              </a:lnSpc>
              <a:spcBef>
                <a:spcPts val="25"/>
              </a:spcBef>
            </a:pPr>
            <a:r>
              <a:rPr sz="1400" b="1" spc="-17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engalaman</a:t>
            </a:r>
            <a:r>
              <a:rPr sz="1400" b="1" spc="-18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dalam</a:t>
            </a:r>
            <a:r>
              <a:rPr sz="1400" spc="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mendap</a:t>
            </a:r>
            <a:r>
              <a:rPr sz="1400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an gagasan</a:t>
            </a:r>
            <a:r>
              <a:rPr sz="1400" spc="-2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sz="1400" spc="-6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pengembangan</a:t>
            </a:r>
            <a:r>
              <a:rPr sz="1400" spc="1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ta 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elola</a:t>
            </a:r>
            <a:r>
              <a:rPr sz="1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spc="-22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og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am,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khusus</a:t>
            </a:r>
            <a:r>
              <a:rPr sz="1400" spc="-17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400" spc="-22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spc="-19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ogram pertu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400" spc="-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mahasi</a:t>
            </a:r>
            <a:r>
              <a:rPr sz="1400" spc="-14" dirty="0">
                <a:solidFill>
                  <a:srgbClr val="FFFFFF"/>
                </a:solidFill>
                <a:latin typeface="Times New Roman"/>
                <a:cs typeface="Times New Roman"/>
              </a:rPr>
              <a:t>sw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27912" y="2986627"/>
            <a:ext cx="2907000" cy="554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4645135" y="2820814"/>
            <a:ext cx="4207095" cy="850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33"/>
              </a:spcBef>
            </a:pPr>
            <a:endParaRPr sz="550"/>
          </a:p>
          <a:p>
            <a:pPr marL="1084290" marR="121575">
              <a:lnSpc>
                <a:spcPct val="100041"/>
              </a:lnSpc>
              <a:spcBef>
                <a:spcPts val="1000"/>
              </a:spcBef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Inse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tif </a:t>
            </a:r>
            <a:r>
              <a:rPr sz="1500" b="1" spc="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bagi </a:t>
            </a:r>
            <a:r>
              <a:rPr sz="15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dosen</a:t>
            </a:r>
            <a:r>
              <a:rPr sz="1500" spc="-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-9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tuk pengembangan</a:t>
            </a:r>
            <a:r>
              <a:rPr sz="1500" spc="-7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9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odul </a:t>
            </a:r>
            <a:r>
              <a:rPr sz="1500" spc="1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Nusa</a:t>
            </a:r>
            <a:r>
              <a:rPr sz="1500" spc="-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tara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0000000" y="2978739"/>
            <a:ext cx="0" cy="554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5691325" y="2978739"/>
            <a:ext cx="3160905" cy="554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329215" y="2820816"/>
            <a:ext cx="4209000" cy="8728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45"/>
              </a:spcBef>
            </a:pPr>
            <a:endParaRPr sz="600"/>
          </a:p>
          <a:p>
            <a:pPr marL="1236796">
              <a:lnSpc>
                <a:spcPct val="95825"/>
              </a:lnSpc>
              <a:spcBef>
                <a:spcPts val="1000"/>
              </a:spcBef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tuan</a:t>
            </a:r>
            <a:r>
              <a:rPr sz="1500" b="1" spc="-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bi</a:t>
            </a:r>
            <a:r>
              <a:rPr sz="1500" b="1" spc="-29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b="1" spc="3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pengelolaan</a:t>
            </a:r>
            <a:endParaRPr sz="1500">
              <a:latin typeface="Times New Roman"/>
              <a:cs typeface="Times New Roman"/>
            </a:endParaRPr>
          </a:p>
          <a:p>
            <a:pPr marL="1236796">
              <a:lnSpc>
                <a:spcPct val="95825"/>
              </a:lnSpc>
              <a:spcBef>
                <a:spcPts val="75"/>
              </a:spcBef>
            </a:pP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PMM</a:t>
            </a:r>
            <a:r>
              <a:rPr sz="1500" spc="4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500" spc="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bagi </a:t>
            </a:r>
            <a:r>
              <a:rPr sz="1500" spc="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500" spc="5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4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enerima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1239" y="1891139"/>
            <a:ext cx="4209043" cy="850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27"/>
              </a:spcBef>
            </a:pPr>
            <a:endParaRPr sz="550"/>
          </a:p>
          <a:p>
            <a:pPr marL="1088186">
              <a:lnSpc>
                <a:spcPct val="95825"/>
              </a:lnSpc>
              <a:spcBef>
                <a:spcPts val="1000"/>
              </a:spcBef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Sertiﬁ</a:t>
            </a:r>
            <a:r>
              <a:rPr sz="15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ka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pengha</a:t>
            </a:r>
            <a:r>
              <a:rPr sz="1500" spc="-23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gaan</a:t>
            </a:r>
            <a:r>
              <a:rPr sz="1500" spc="-3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-9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tuk</a:t>
            </a:r>
            <a:endParaRPr sz="1500">
              <a:latin typeface="Times New Roman"/>
              <a:cs typeface="Times New Roman"/>
            </a:endParaRPr>
          </a:p>
          <a:p>
            <a:pPr marL="1088186">
              <a:lnSpc>
                <a:spcPct val="95825"/>
              </a:lnSpc>
              <a:spcBef>
                <a:spcPts val="75"/>
              </a:spcBef>
            </a:pP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Dosen</a:t>
            </a:r>
            <a:r>
              <a:rPr sz="15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9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odul </a:t>
            </a:r>
            <a:r>
              <a:rPr sz="1500" spc="1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Nusa</a:t>
            </a:r>
            <a:r>
              <a:rPr sz="1500" spc="-9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tara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0000000" y="2048390"/>
            <a:ext cx="0" cy="554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5691325" y="2048390"/>
            <a:ext cx="3158957" cy="554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329215" y="1891139"/>
            <a:ext cx="4209043" cy="850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0"/>
              </a:spcBef>
            </a:pPr>
            <a:endParaRPr sz="600" dirty="0"/>
          </a:p>
          <a:p>
            <a:pPr marL="1194987" marR="381254">
              <a:lnSpc>
                <a:spcPct val="100041"/>
              </a:lnSpc>
              <a:spcBef>
                <a:spcPts val="1000"/>
              </a:spcBef>
            </a:pPr>
            <a:r>
              <a:rPr sz="15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endukung</a:t>
            </a:r>
            <a:r>
              <a:rPr sz="1500" b="1" spc="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pe</a:t>
            </a:r>
            <a:r>
              <a:rPr sz="1500" spc="-22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guruan</a:t>
            </a:r>
            <a:r>
              <a:rPr sz="1500" spc="19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tinggi dalam</a:t>
            </a:r>
            <a:r>
              <a:rPr sz="1500" spc="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mencapai</a:t>
            </a:r>
            <a:r>
              <a:rPr sz="1500" b="1" spc="-13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IKU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0000000" y="2051316"/>
            <a:ext cx="0" cy="554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1486102" y="2051316"/>
            <a:ext cx="3052156" cy="554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4800213" y="1401963"/>
            <a:ext cx="3942900" cy="323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539688" y="1391951"/>
            <a:ext cx="3942900" cy="323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4667163" y="1338149"/>
            <a:ext cx="4209000" cy="449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6"/>
              </a:spcBef>
            </a:pPr>
            <a:endParaRPr sz="900" dirty="0"/>
          </a:p>
          <a:p>
            <a:pPr marL="1811227" marR="1767176" algn="ctr">
              <a:lnSpc>
                <a:spcPct val="95825"/>
              </a:lnSpc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Dosen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485" y="1355630"/>
            <a:ext cx="4219036" cy="449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35"/>
              </a:spcBef>
            </a:pPr>
            <a:endParaRPr sz="750" dirty="0"/>
          </a:p>
          <a:p>
            <a:pPr marL="2036637" marR="1881786" algn="ctr">
              <a:lnSpc>
                <a:spcPct val="95825"/>
              </a:lnSpc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9214" y="556175"/>
            <a:ext cx="85212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97"/>
              </a:spcBef>
            </a:pPr>
            <a:endParaRPr sz="1200"/>
          </a:p>
          <a:p>
            <a:pPr marL="2251212">
              <a:lnSpc>
                <a:spcPct val="95825"/>
              </a:lnSpc>
            </a:pP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Apa</a:t>
            </a:r>
            <a:r>
              <a:rPr sz="1800" b="1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9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eu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tungan</a:t>
            </a:r>
            <a:r>
              <a:rPr sz="18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bagi</a:t>
            </a:r>
            <a:r>
              <a:rPr sz="1800" b="1" spc="44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800" b="1" spc="-13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sz="1800" b="1" spc="3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Dose</a:t>
            </a:r>
            <a:r>
              <a:rPr sz="18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2" name="object 17">
            <a:extLst>
              <a:ext uri="{FF2B5EF4-FFF2-40B4-BE49-F238E27FC236}">
                <a16:creationId xmlns:a16="http://schemas.microsoft.com/office/drawing/2014/main" id="{E4DE2505-8128-41B6-8E29-F64F3B12D76C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19">
            <a:extLst>
              <a:ext uri="{FF2B5EF4-FFF2-40B4-BE49-F238E27FC236}">
                <a16:creationId xmlns:a16="http://schemas.microsoft.com/office/drawing/2014/main" id="{9BE34F7F-B877-45C1-AB8D-6BADEE9C996F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21">
            <a:extLst>
              <a:ext uri="{FF2B5EF4-FFF2-40B4-BE49-F238E27FC236}">
                <a16:creationId xmlns:a16="http://schemas.microsoft.com/office/drawing/2014/main" id="{50239BBF-9A87-4E71-82CC-9475AC24377F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23">
            <a:extLst>
              <a:ext uri="{FF2B5EF4-FFF2-40B4-BE49-F238E27FC236}">
                <a16:creationId xmlns:a16="http://schemas.microsoft.com/office/drawing/2014/main" id="{38969A31-F4EF-4820-9B9C-DE116C79A25E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8900B32-AFA4-4AC9-89EB-E5A07F5CE4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60"/>
          <p:cNvSpPr txBox="1"/>
          <p:nvPr/>
        </p:nvSpPr>
        <p:spPr>
          <a:xfrm>
            <a:off x="231375" y="797454"/>
            <a:ext cx="8658600" cy="40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711777" marR="3746962" algn="ctr">
              <a:lnSpc>
                <a:spcPct val="95825"/>
              </a:lnSpc>
              <a:spcBef>
                <a:spcPts val="120"/>
              </a:spcBef>
            </a:pPr>
            <a:r>
              <a:rPr sz="19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39875" y="1258128"/>
            <a:ext cx="3435000" cy="400500"/>
          </a:xfrm>
          <a:custGeom>
            <a:avLst/>
            <a:gdLst/>
            <a:ahLst/>
            <a:cxnLst/>
            <a:rect l="l" t="t" r="r" b="b"/>
            <a:pathLst>
              <a:path w="3435000" h="400500">
                <a:moveTo>
                  <a:pt x="0" y="0"/>
                </a:moveTo>
                <a:lnTo>
                  <a:pt x="3435000" y="0"/>
                </a:lnTo>
                <a:lnTo>
                  <a:pt x="3435000" y="400500"/>
                </a:lnTo>
                <a:lnTo>
                  <a:pt x="0" y="400500"/>
                </a:lnTo>
                <a:lnTo>
                  <a:pt x="0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39875" y="1703544"/>
            <a:ext cx="3435000" cy="3375600"/>
          </a:xfrm>
          <a:custGeom>
            <a:avLst/>
            <a:gdLst/>
            <a:ahLst/>
            <a:cxnLst/>
            <a:rect l="l" t="t" r="r" b="b"/>
            <a:pathLst>
              <a:path w="3435000" h="3375600">
                <a:moveTo>
                  <a:pt x="0" y="0"/>
                </a:moveTo>
                <a:lnTo>
                  <a:pt x="3435000" y="0"/>
                </a:lnTo>
                <a:lnTo>
                  <a:pt x="3435000" y="3375600"/>
                </a:lnTo>
                <a:lnTo>
                  <a:pt x="0" y="3375600"/>
                </a:lnTo>
                <a:lnTo>
                  <a:pt x="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19975" y="1865252"/>
            <a:ext cx="3141300" cy="542100"/>
          </a:xfrm>
          <a:custGeom>
            <a:avLst/>
            <a:gdLst/>
            <a:ahLst/>
            <a:cxnLst/>
            <a:rect l="l" t="t" r="r" b="b"/>
            <a:pathLst>
              <a:path w="3141300" h="542100">
                <a:moveTo>
                  <a:pt x="0" y="0"/>
                </a:moveTo>
                <a:lnTo>
                  <a:pt x="3141300" y="0"/>
                </a:lnTo>
                <a:lnTo>
                  <a:pt x="3141300" y="542100"/>
                </a:lnTo>
                <a:lnTo>
                  <a:pt x="0" y="542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15550" y="2466477"/>
            <a:ext cx="3141300" cy="1850400"/>
          </a:xfrm>
          <a:custGeom>
            <a:avLst/>
            <a:gdLst/>
            <a:ahLst/>
            <a:cxnLst/>
            <a:rect l="l" t="t" r="r" b="b"/>
            <a:pathLst>
              <a:path w="3141300" h="1850400">
                <a:moveTo>
                  <a:pt x="0" y="0"/>
                </a:moveTo>
                <a:lnTo>
                  <a:pt x="3141300" y="0"/>
                </a:lnTo>
                <a:lnTo>
                  <a:pt x="3141300" y="1850400"/>
                </a:lnTo>
                <a:lnTo>
                  <a:pt x="0" y="1850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15550" y="4396977"/>
            <a:ext cx="3141300" cy="542100"/>
          </a:xfrm>
          <a:custGeom>
            <a:avLst/>
            <a:gdLst/>
            <a:ahLst/>
            <a:cxnLst/>
            <a:rect l="l" t="t" r="r" b="b"/>
            <a:pathLst>
              <a:path w="3141300" h="542100">
                <a:moveTo>
                  <a:pt x="0" y="0"/>
                </a:moveTo>
                <a:lnTo>
                  <a:pt x="3141300" y="0"/>
                </a:lnTo>
                <a:lnTo>
                  <a:pt x="3141300" y="542100"/>
                </a:lnTo>
                <a:lnTo>
                  <a:pt x="0" y="542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888225" y="1258646"/>
            <a:ext cx="3383700" cy="400500"/>
          </a:xfrm>
          <a:custGeom>
            <a:avLst/>
            <a:gdLst/>
            <a:ahLst/>
            <a:cxnLst/>
            <a:rect l="l" t="t" r="r" b="b"/>
            <a:pathLst>
              <a:path w="3383700" h="400500">
                <a:moveTo>
                  <a:pt x="0" y="0"/>
                </a:moveTo>
                <a:lnTo>
                  <a:pt x="3383700" y="0"/>
                </a:lnTo>
                <a:lnTo>
                  <a:pt x="3383700" y="400500"/>
                </a:lnTo>
                <a:lnTo>
                  <a:pt x="0" y="40050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72064" y="518075"/>
            <a:ext cx="8635500" cy="70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29214" y="556175"/>
            <a:ext cx="8521200" cy="591900"/>
          </a:xfrm>
          <a:custGeom>
            <a:avLst/>
            <a:gdLst/>
            <a:ahLst/>
            <a:cxnLst/>
            <a:rect l="l" t="t" r="r" b="b"/>
            <a:pathLst>
              <a:path w="8521200" h="591900">
                <a:moveTo>
                  <a:pt x="0" y="0"/>
                </a:moveTo>
                <a:lnTo>
                  <a:pt x="8521200" y="0"/>
                </a:lnTo>
                <a:lnTo>
                  <a:pt x="85212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88225" y="1703545"/>
            <a:ext cx="3383700" cy="3375600"/>
          </a:xfrm>
          <a:custGeom>
            <a:avLst/>
            <a:gdLst/>
            <a:ahLst/>
            <a:cxnLst/>
            <a:rect l="l" t="t" r="r" b="b"/>
            <a:pathLst>
              <a:path w="3383700" h="3375600">
                <a:moveTo>
                  <a:pt x="0" y="0"/>
                </a:moveTo>
                <a:lnTo>
                  <a:pt x="3383700" y="0"/>
                </a:lnTo>
                <a:lnTo>
                  <a:pt x="3383700" y="3375600"/>
                </a:lnTo>
                <a:lnTo>
                  <a:pt x="0" y="337560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01950" y="1857565"/>
            <a:ext cx="2962800" cy="652500"/>
          </a:xfrm>
          <a:custGeom>
            <a:avLst/>
            <a:gdLst/>
            <a:ahLst/>
            <a:cxnLst/>
            <a:rect l="l" t="t" r="r" b="b"/>
            <a:pathLst>
              <a:path w="2962800" h="652500">
                <a:moveTo>
                  <a:pt x="0" y="0"/>
                </a:moveTo>
                <a:lnTo>
                  <a:pt x="2962800" y="0"/>
                </a:lnTo>
                <a:lnTo>
                  <a:pt x="2962800" y="652500"/>
                </a:lnTo>
                <a:lnTo>
                  <a:pt x="0" y="652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90975" y="2580767"/>
            <a:ext cx="2962800" cy="787200"/>
          </a:xfrm>
          <a:custGeom>
            <a:avLst/>
            <a:gdLst/>
            <a:ahLst/>
            <a:cxnLst/>
            <a:rect l="l" t="t" r="r" b="b"/>
            <a:pathLst>
              <a:path w="2962800" h="787200">
                <a:moveTo>
                  <a:pt x="0" y="0"/>
                </a:moveTo>
                <a:lnTo>
                  <a:pt x="2962800" y="0"/>
                </a:lnTo>
                <a:lnTo>
                  <a:pt x="29628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90975" y="3445740"/>
            <a:ext cx="2962800" cy="787200"/>
          </a:xfrm>
          <a:custGeom>
            <a:avLst/>
            <a:gdLst/>
            <a:ahLst/>
            <a:cxnLst/>
            <a:rect l="l" t="t" r="r" b="b"/>
            <a:pathLst>
              <a:path w="2962800" h="787200">
                <a:moveTo>
                  <a:pt x="0" y="0"/>
                </a:moveTo>
                <a:lnTo>
                  <a:pt x="2962800" y="0"/>
                </a:lnTo>
                <a:lnTo>
                  <a:pt x="29628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48548" y="2011345"/>
            <a:ext cx="321000" cy="328200"/>
          </a:xfrm>
          <a:custGeom>
            <a:avLst/>
            <a:gdLst/>
            <a:ahLst/>
            <a:cxnLst/>
            <a:rect l="l" t="t" r="r" b="b"/>
            <a:pathLst>
              <a:path w="321000" h="328200">
                <a:moveTo>
                  <a:pt x="0" y="164100"/>
                </a:moveTo>
                <a:lnTo>
                  <a:pt x="650" y="149224"/>
                </a:lnTo>
                <a:lnTo>
                  <a:pt x="2565" y="134720"/>
                </a:lnTo>
                <a:lnTo>
                  <a:pt x="5687" y="120646"/>
                </a:lnTo>
                <a:lnTo>
                  <a:pt x="9961" y="107059"/>
                </a:lnTo>
                <a:lnTo>
                  <a:pt x="15331" y="94016"/>
                </a:lnTo>
                <a:lnTo>
                  <a:pt x="21742" y="81574"/>
                </a:lnTo>
                <a:lnTo>
                  <a:pt x="29136" y="69791"/>
                </a:lnTo>
                <a:lnTo>
                  <a:pt x="37458" y="58724"/>
                </a:lnTo>
                <a:lnTo>
                  <a:pt x="46652" y="48429"/>
                </a:lnTo>
                <a:lnTo>
                  <a:pt x="56663" y="38965"/>
                </a:lnTo>
                <a:lnTo>
                  <a:pt x="67433" y="30388"/>
                </a:lnTo>
                <a:lnTo>
                  <a:pt x="78908" y="22755"/>
                </a:lnTo>
                <a:lnTo>
                  <a:pt x="91031" y="16125"/>
                </a:lnTo>
                <a:lnTo>
                  <a:pt x="103746" y="10554"/>
                </a:lnTo>
                <a:lnTo>
                  <a:pt x="116998" y="6099"/>
                </a:lnTo>
                <a:lnTo>
                  <a:pt x="130730" y="2817"/>
                </a:lnTo>
                <a:lnTo>
                  <a:pt x="144886" y="766"/>
                </a:lnTo>
                <a:lnTo>
                  <a:pt x="159410" y="3"/>
                </a:lnTo>
                <a:lnTo>
                  <a:pt x="160500" y="0"/>
                </a:lnTo>
                <a:lnTo>
                  <a:pt x="173593" y="546"/>
                </a:lnTo>
                <a:lnTo>
                  <a:pt x="186517" y="2169"/>
                </a:lnTo>
                <a:lnTo>
                  <a:pt x="199211" y="4844"/>
                </a:lnTo>
                <a:lnTo>
                  <a:pt x="211618" y="8545"/>
                </a:lnTo>
                <a:lnTo>
                  <a:pt x="223677" y="13247"/>
                </a:lnTo>
                <a:lnTo>
                  <a:pt x="235331" y="18927"/>
                </a:lnTo>
                <a:lnTo>
                  <a:pt x="246520" y="25558"/>
                </a:lnTo>
                <a:lnTo>
                  <a:pt x="257185" y="33115"/>
                </a:lnTo>
                <a:lnTo>
                  <a:pt x="267268" y="41575"/>
                </a:lnTo>
                <a:lnTo>
                  <a:pt x="273990" y="48063"/>
                </a:lnTo>
                <a:lnTo>
                  <a:pt x="282739" y="57758"/>
                </a:lnTo>
                <a:lnTo>
                  <a:pt x="290650" y="68071"/>
                </a:lnTo>
                <a:lnTo>
                  <a:pt x="297701" y="78947"/>
                </a:lnTo>
                <a:lnTo>
                  <a:pt x="303867" y="90327"/>
                </a:lnTo>
                <a:lnTo>
                  <a:pt x="309125" y="102154"/>
                </a:lnTo>
                <a:lnTo>
                  <a:pt x="313453" y="114371"/>
                </a:lnTo>
                <a:lnTo>
                  <a:pt x="316826" y="126919"/>
                </a:lnTo>
                <a:lnTo>
                  <a:pt x="319222" y="139742"/>
                </a:lnTo>
                <a:lnTo>
                  <a:pt x="320618" y="152782"/>
                </a:lnTo>
                <a:lnTo>
                  <a:pt x="321000" y="164100"/>
                </a:lnTo>
                <a:lnTo>
                  <a:pt x="320349" y="178975"/>
                </a:lnTo>
                <a:lnTo>
                  <a:pt x="318434" y="193479"/>
                </a:lnTo>
                <a:lnTo>
                  <a:pt x="315312" y="207553"/>
                </a:lnTo>
                <a:lnTo>
                  <a:pt x="311038" y="221140"/>
                </a:lnTo>
                <a:lnTo>
                  <a:pt x="305668" y="234183"/>
                </a:lnTo>
                <a:lnTo>
                  <a:pt x="299258" y="246625"/>
                </a:lnTo>
                <a:lnTo>
                  <a:pt x="291863" y="258408"/>
                </a:lnTo>
                <a:lnTo>
                  <a:pt x="283541" y="269475"/>
                </a:lnTo>
                <a:lnTo>
                  <a:pt x="274347" y="279770"/>
                </a:lnTo>
                <a:lnTo>
                  <a:pt x="264336" y="289234"/>
                </a:lnTo>
                <a:lnTo>
                  <a:pt x="253566" y="297811"/>
                </a:lnTo>
                <a:lnTo>
                  <a:pt x="242091" y="305444"/>
                </a:lnTo>
                <a:lnTo>
                  <a:pt x="229968" y="312074"/>
                </a:lnTo>
                <a:lnTo>
                  <a:pt x="217253" y="317645"/>
                </a:lnTo>
                <a:lnTo>
                  <a:pt x="204001" y="322101"/>
                </a:lnTo>
                <a:lnTo>
                  <a:pt x="190269" y="325382"/>
                </a:lnTo>
                <a:lnTo>
                  <a:pt x="176113" y="327433"/>
                </a:lnTo>
                <a:lnTo>
                  <a:pt x="161589" y="328196"/>
                </a:lnTo>
                <a:lnTo>
                  <a:pt x="160500" y="328200"/>
                </a:lnTo>
                <a:lnTo>
                  <a:pt x="145950" y="327534"/>
                </a:lnTo>
                <a:lnTo>
                  <a:pt x="131765" y="325577"/>
                </a:lnTo>
                <a:lnTo>
                  <a:pt x="118000" y="322385"/>
                </a:lnTo>
                <a:lnTo>
                  <a:pt x="104711" y="318014"/>
                </a:lnTo>
                <a:lnTo>
                  <a:pt x="91954" y="312524"/>
                </a:lnTo>
                <a:lnTo>
                  <a:pt x="79785" y="305970"/>
                </a:lnTo>
                <a:lnTo>
                  <a:pt x="68260" y="298410"/>
                </a:lnTo>
                <a:lnTo>
                  <a:pt x="57435" y="289901"/>
                </a:lnTo>
                <a:lnTo>
                  <a:pt x="47367" y="280500"/>
                </a:lnTo>
                <a:lnTo>
                  <a:pt x="38110" y="270265"/>
                </a:lnTo>
                <a:lnTo>
                  <a:pt x="29721" y="259253"/>
                </a:lnTo>
                <a:lnTo>
                  <a:pt x="22256" y="247521"/>
                </a:lnTo>
                <a:lnTo>
                  <a:pt x="15771" y="235126"/>
                </a:lnTo>
                <a:lnTo>
                  <a:pt x="10322" y="222126"/>
                </a:lnTo>
                <a:lnTo>
                  <a:pt x="5965" y="208577"/>
                </a:lnTo>
                <a:lnTo>
                  <a:pt x="2755" y="194537"/>
                </a:lnTo>
                <a:lnTo>
                  <a:pt x="749" y="180064"/>
                </a:lnTo>
                <a:lnTo>
                  <a:pt x="3" y="165213"/>
                </a:lnTo>
                <a:lnTo>
                  <a:pt x="0" y="1641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48548" y="2810267"/>
            <a:ext cx="321000" cy="328200"/>
          </a:xfrm>
          <a:custGeom>
            <a:avLst/>
            <a:gdLst/>
            <a:ahLst/>
            <a:cxnLst/>
            <a:rect l="l" t="t" r="r" b="b"/>
            <a:pathLst>
              <a:path w="321000" h="328200">
                <a:moveTo>
                  <a:pt x="0" y="164100"/>
                </a:moveTo>
                <a:lnTo>
                  <a:pt x="650" y="149224"/>
                </a:lnTo>
                <a:lnTo>
                  <a:pt x="2565" y="134720"/>
                </a:lnTo>
                <a:lnTo>
                  <a:pt x="5687" y="120646"/>
                </a:lnTo>
                <a:lnTo>
                  <a:pt x="9961" y="107059"/>
                </a:lnTo>
                <a:lnTo>
                  <a:pt x="15331" y="94016"/>
                </a:lnTo>
                <a:lnTo>
                  <a:pt x="21742" y="81574"/>
                </a:lnTo>
                <a:lnTo>
                  <a:pt x="29136" y="69791"/>
                </a:lnTo>
                <a:lnTo>
                  <a:pt x="37458" y="58724"/>
                </a:lnTo>
                <a:lnTo>
                  <a:pt x="46652" y="48429"/>
                </a:lnTo>
                <a:lnTo>
                  <a:pt x="56663" y="38965"/>
                </a:lnTo>
                <a:lnTo>
                  <a:pt x="67433" y="30388"/>
                </a:lnTo>
                <a:lnTo>
                  <a:pt x="78908" y="22755"/>
                </a:lnTo>
                <a:lnTo>
                  <a:pt x="91031" y="16125"/>
                </a:lnTo>
                <a:lnTo>
                  <a:pt x="103746" y="10554"/>
                </a:lnTo>
                <a:lnTo>
                  <a:pt x="116998" y="6099"/>
                </a:lnTo>
                <a:lnTo>
                  <a:pt x="130730" y="2817"/>
                </a:lnTo>
                <a:lnTo>
                  <a:pt x="144886" y="766"/>
                </a:lnTo>
                <a:lnTo>
                  <a:pt x="159410" y="3"/>
                </a:lnTo>
                <a:lnTo>
                  <a:pt x="160500" y="0"/>
                </a:lnTo>
                <a:lnTo>
                  <a:pt x="173593" y="546"/>
                </a:lnTo>
                <a:lnTo>
                  <a:pt x="186517" y="2169"/>
                </a:lnTo>
                <a:lnTo>
                  <a:pt x="199211" y="4844"/>
                </a:lnTo>
                <a:lnTo>
                  <a:pt x="211618" y="8545"/>
                </a:lnTo>
                <a:lnTo>
                  <a:pt x="223677" y="13247"/>
                </a:lnTo>
                <a:lnTo>
                  <a:pt x="235331" y="18927"/>
                </a:lnTo>
                <a:lnTo>
                  <a:pt x="246520" y="25558"/>
                </a:lnTo>
                <a:lnTo>
                  <a:pt x="257185" y="33115"/>
                </a:lnTo>
                <a:lnTo>
                  <a:pt x="267268" y="41575"/>
                </a:lnTo>
                <a:lnTo>
                  <a:pt x="273990" y="48063"/>
                </a:lnTo>
                <a:lnTo>
                  <a:pt x="282739" y="57758"/>
                </a:lnTo>
                <a:lnTo>
                  <a:pt x="290650" y="68071"/>
                </a:lnTo>
                <a:lnTo>
                  <a:pt x="297701" y="78947"/>
                </a:lnTo>
                <a:lnTo>
                  <a:pt x="303867" y="90327"/>
                </a:lnTo>
                <a:lnTo>
                  <a:pt x="309125" y="102154"/>
                </a:lnTo>
                <a:lnTo>
                  <a:pt x="313453" y="114371"/>
                </a:lnTo>
                <a:lnTo>
                  <a:pt x="316826" y="126919"/>
                </a:lnTo>
                <a:lnTo>
                  <a:pt x="319222" y="139742"/>
                </a:lnTo>
                <a:lnTo>
                  <a:pt x="320618" y="152782"/>
                </a:lnTo>
                <a:lnTo>
                  <a:pt x="321000" y="164100"/>
                </a:lnTo>
                <a:lnTo>
                  <a:pt x="320349" y="178975"/>
                </a:lnTo>
                <a:lnTo>
                  <a:pt x="318434" y="193479"/>
                </a:lnTo>
                <a:lnTo>
                  <a:pt x="315312" y="207553"/>
                </a:lnTo>
                <a:lnTo>
                  <a:pt x="311038" y="221140"/>
                </a:lnTo>
                <a:lnTo>
                  <a:pt x="305668" y="234183"/>
                </a:lnTo>
                <a:lnTo>
                  <a:pt x="299258" y="246625"/>
                </a:lnTo>
                <a:lnTo>
                  <a:pt x="291863" y="258408"/>
                </a:lnTo>
                <a:lnTo>
                  <a:pt x="283541" y="269475"/>
                </a:lnTo>
                <a:lnTo>
                  <a:pt x="274347" y="279770"/>
                </a:lnTo>
                <a:lnTo>
                  <a:pt x="264336" y="289234"/>
                </a:lnTo>
                <a:lnTo>
                  <a:pt x="253566" y="297811"/>
                </a:lnTo>
                <a:lnTo>
                  <a:pt x="242091" y="305444"/>
                </a:lnTo>
                <a:lnTo>
                  <a:pt x="229968" y="312074"/>
                </a:lnTo>
                <a:lnTo>
                  <a:pt x="217253" y="317645"/>
                </a:lnTo>
                <a:lnTo>
                  <a:pt x="204001" y="322100"/>
                </a:lnTo>
                <a:lnTo>
                  <a:pt x="190269" y="325382"/>
                </a:lnTo>
                <a:lnTo>
                  <a:pt x="176113" y="327433"/>
                </a:lnTo>
                <a:lnTo>
                  <a:pt x="161589" y="328196"/>
                </a:lnTo>
                <a:lnTo>
                  <a:pt x="160500" y="328200"/>
                </a:lnTo>
                <a:lnTo>
                  <a:pt x="145950" y="327534"/>
                </a:lnTo>
                <a:lnTo>
                  <a:pt x="131765" y="325577"/>
                </a:lnTo>
                <a:lnTo>
                  <a:pt x="118000" y="322385"/>
                </a:lnTo>
                <a:lnTo>
                  <a:pt x="104711" y="318014"/>
                </a:lnTo>
                <a:lnTo>
                  <a:pt x="91954" y="312524"/>
                </a:lnTo>
                <a:lnTo>
                  <a:pt x="79785" y="305970"/>
                </a:lnTo>
                <a:lnTo>
                  <a:pt x="68260" y="298410"/>
                </a:lnTo>
                <a:lnTo>
                  <a:pt x="57435" y="289901"/>
                </a:lnTo>
                <a:lnTo>
                  <a:pt x="47367" y="280500"/>
                </a:lnTo>
                <a:lnTo>
                  <a:pt x="38110" y="270265"/>
                </a:lnTo>
                <a:lnTo>
                  <a:pt x="29721" y="259253"/>
                </a:lnTo>
                <a:lnTo>
                  <a:pt x="22256" y="247521"/>
                </a:lnTo>
                <a:lnTo>
                  <a:pt x="15771" y="235126"/>
                </a:lnTo>
                <a:lnTo>
                  <a:pt x="10322" y="222126"/>
                </a:lnTo>
                <a:lnTo>
                  <a:pt x="5965" y="208577"/>
                </a:lnTo>
                <a:lnTo>
                  <a:pt x="2755" y="194537"/>
                </a:lnTo>
                <a:lnTo>
                  <a:pt x="749" y="180064"/>
                </a:lnTo>
                <a:lnTo>
                  <a:pt x="3" y="165213"/>
                </a:lnTo>
                <a:lnTo>
                  <a:pt x="0" y="1641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48548" y="3675240"/>
            <a:ext cx="321000" cy="328200"/>
          </a:xfrm>
          <a:custGeom>
            <a:avLst/>
            <a:gdLst/>
            <a:ahLst/>
            <a:cxnLst/>
            <a:rect l="l" t="t" r="r" b="b"/>
            <a:pathLst>
              <a:path w="321000" h="328200">
                <a:moveTo>
                  <a:pt x="0" y="164100"/>
                </a:moveTo>
                <a:lnTo>
                  <a:pt x="650" y="149224"/>
                </a:lnTo>
                <a:lnTo>
                  <a:pt x="2565" y="134720"/>
                </a:lnTo>
                <a:lnTo>
                  <a:pt x="5687" y="120646"/>
                </a:lnTo>
                <a:lnTo>
                  <a:pt x="9961" y="107059"/>
                </a:lnTo>
                <a:lnTo>
                  <a:pt x="15331" y="94016"/>
                </a:lnTo>
                <a:lnTo>
                  <a:pt x="21742" y="81574"/>
                </a:lnTo>
                <a:lnTo>
                  <a:pt x="29136" y="69791"/>
                </a:lnTo>
                <a:lnTo>
                  <a:pt x="37458" y="58724"/>
                </a:lnTo>
                <a:lnTo>
                  <a:pt x="46652" y="48429"/>
                </a:lnTo>
                <a:lnTo>
                  <a:pt x="56663" y="38965"/>
                </a:lnTo>
                <a:lnTo>
                  <a:pt x="67433" y="30388"/>
                </a:lnTo>
                <a:lnTo>
                  <a:pt x="78908" y="22755"/>
                </a:lnTo>
                <a:lnTo>
                  <a:pt x="91031" y="16125"/>
                </a:lnTo>
                <a:lnTo>
                  <a:pt x="103746" y="10554"/>
                </a:lnTo>
                <a:lnTo>
                  <a:pt x="116998" y="6099"/>
                </a:lnTo>
                <a:lnTo>
                  <a:pt x="130730" y="2817"/>
                </a:lnTo>
                <a:lnTo>
                  <a:pt x="144886" y="766"/>
                </a:lnTo>
                <a:lnTo>
                  <a:pt x="159410" y="3"/>
                </a:lnTo>
                <a:lnTo>
                  <a:pt x="160500" y="0"/>
                </a:lnTo>
                <a:lnTo>
                  <a:pt x="173593" y="546"/>
                </a:lnTo>
                <a:lnTo>
                  <a:pt x="186517" y="2169"/>
                </a:lnTo>
                <a:lnTo>
                  <a:pt x="199211" y="4844"/>
                </a:lnTo>
                <a:lnTo>
                  <a:pt x="211618" y="8545"/>
                </a:lnTo>
                <a:lnTo>
                  <a:pt x="223677" y="13247"/>
                </a:lnTo>
                <a:lnTo>
                  <a:pt x="235331" y="18927"/>
                </a:lnTo>
                <a:lnTo>
                  <a:pt x="246520" y="25558"/>
                </a:lnTo>
                <a:lnTo>
                  <a:pt x="257185" y="33115"/>
                </a:lnTo>
                <a:lnTo>
                  <a:pt x="267268" y="41575"/>
                </a:lnTo>
                <a:lnTo>
                  <a:pt x="273990" y="48064"/>
                </a:lnTo>
                <a:lnTo>
                  <a:pt x="282739" y="57758"/>
                </a:lnTo>
                <a:lnTo>
                  <a:pt x="290650" y="68071"/>
                </a:lnTo>
                <a:lnTo>
                  <a:pt x="297701" y="78947"/>
                </a:lnTo>
                <a:lnTo>
                  <a:pt x="303867" y="90327"/>
                </a:lnTo>
                <a:lnTo>
                  <a:pt x="309125" y="102154"/>
                </a:lnTo>
                <a:lnTo>
                  <a:pt x="313453" y="114371"/>
                </a:lnTo>
                <a:lnTo>
                  <a:pt x="316826" y="126919"/>
                </a:lnTo>
                <a:lnTo>
                  <a:pt x="319222" y="139742"/>
                </a:lnTo>
                <a:lnTo>
                  <a:pt x="320618" y="152782"/>
                </a:lnTo>
                <a:lnTo>
                  <a:pt x="321000" y="164100"/>
                </a:lnTo>
                <a:lnTo>
                  <a:pt x="320349" y="178975"/>
                </a:lnTo>
                <a:lnTo>
                  <a:pt x="318434" y="193479"/>
                </a:lnTo>
                <a:lnTo>
                  <a:pt x="315312" y="207553"/>
                </a:lnTo>
                <a:lnTo>
                  <a:pt x="311038" y="221140"/>
                </a:lnTo>
                <a:lnTo>
                  <a:pt x="305668" y="234183"/>
                </a:lnTo>
                <a:lnTo>
                  <a:pt x="299258" y="246625"/>
                </a:lnTo>
                <a:lnTo>
                  <a:pt x="291863" y="258408"/>
                </a:lnTo>
                <a:lnTo>
                  <a:pt x="283541" y="269475"/>
                </a:lnTo>
                <a:lnTo>
                  <a:pt x="274347" y="279770"/>
                </a:lnTo>
                <a:lnTo>
                  <a:pt x="264336" y="289234"/>
                </a:lnTo>
                <a:lnTo>
                  <a:pt x="253566" y="297811"/>
                </a:lnTo>
                <a:lnTo>
                  <a:pt x="242091" y="305444"/>
                </a:lnTo>
                <a:lnTo>
                  <a:pt x="229968" y="312074"/>
                </a:lnTo>
                <a:lnTo>
                  <a:pt x="217253" y="317645"/>
                </a:lnTo>
                <a:lnTo>
                  <a:pt x="204001" y="322101"/>
                </a:lnTo>
                <a:lnTo>
                  <a:pt x="190269" y="325382"/>
                </a:lnTo>
                <a:lnTo>
                  <a:pt x="176113" y="327433"/>
                </a:lnTo>
                <a:lnTo>
                  <a:pt x="161589" y="328196"/>
                </a:lnTo>
                <a:lnTo>
                  <a:pt x="160500" y="328200"/>
                </a:lnTo>
                <a:lnTo>
                  <a:pt x="145950" y="327534"/>
                </a:lnTo>
                <a:lnTo>
                  <a:pt x="131765" y="325577"/>
                </a:lnTo>
                <a:lnTo>
                  <a:pt x="118000" y="322385"/>
                </a:lnTo>
                <a:lnTo>
                  <a:pt x="104711" y="318014"/>
                </a:lnTo>
                <a:lnTo>
                  <a:pt x="91954" y="312524"/>
                </a:lnTo>
                <a:lnTo>
                  <a:pt x="79785" y="305970"/>
                </a:lnTo>
                <a:lnTo>
                  <a:pt x="68260" y="298410"/>
                </a:lnTo>
                <a:lnTo>
                  <a:pt x="57435" y="289901"/>
                </a:lnTo>
                <a:lnTo>
                  <a:pt x="47367" y="280500"/>
                </a:lnTo>
                <a:lnTo>
                  <a:pt x="38110" y="270265"/>
                </a:lnTo>
                <a:lnTo>
                  <a:pt x="29721" y="259253"/>
                </a:lnTo>
                <a:lnTo>
                  <a:pt x="22256" y="247521"/>
                </a:lnTo>
                <a:lnTo>
                  <a:pt x="15771" y="235126"/>
                </a:lnTo>
                <a:lnTo>
                  <a:pt x="10322" y="222126"/>
                </a:lnTo>
                <a:lnTo>
                  <a:pt x="5965" y="208577"/>
                </a:lnTo>
                <a:lnTo>
                  <a:pt x="2755" y="194537"/>
                </a:lnTo>
                <a:lnTo>
                  <a:pt x="749" y="180064"/>
                </a:lnTo>
                <a:lnTo>
                  <a:pt x="3" y="165213"/>
                </a:lnTo>
                <a:lnTo>
                  <a:pt x="0" y="1641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090975" y="4310715"/>
            <a:ext cx="2962800" cy="652500"/>
          </a:xfrm>
          <a:custGeom>
            <a:avLst/>
            <a:gdLst/>
            <a:ahLst/>
            <a:cxnLst/>
            <a:rect l="l" t="t" r="r" b="b"/>
            <a:pathLst>
              <a:path w="2962800" h="652500">
                <a:moveTo>
                  <a:pt x="0" y="0"/>
                </a:moveTo>
                <a:lnTo>
                  <a:pt x="2962800" y="0"/>
                </a:lnTo>
                <a:lnTo>
                  <a:pt x="2962800" y="652500"/>
                </a:lnTo>
                <a:lnTo>
                  <a:pt x="0" y="652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148548" y="4468415"/>
            <a:ext cx="321000" cy="328200"/>
          </a:xfrm>
          <a:custGeom>
            <a:avLst/>
            <a:gdLst/>
            <a:ahLst/>
            <a:cxnLst/>
            <a:rect l="l" t="t" r="r" b="b"/>
            <a:pathLst>
              <a:path w="321000" h="328200">
                <a:moveTo>
                  <a:pt x="0" y="164100"/>
                </a:moveTo>
                <a:lnTo>
                  <a:pt x="650" y="149224"/>
                </a:lnTo>
                <a:lnTo>
                  <a:pt x="2565" y="134720"/>
                </a:lnTo>
                <a:lnTo>
                  <a:pt x="5687" y="120646"/>
                </a:lnTo>
                <a:lnTo>
                  <a:pt x="9961" y="107059"/>
                </a:lnTo>
                <a:lnTo>
                  <a:pt x="15331" y="94016"/>
                </a:lnTo>
                <a:lnTo>
                  <a:pt x="21742" y="81574"/>
                </a:lnTo>
                <a:lnTo>
                  <a:pt x="29136" y="69791"/>
                </a:lnTo>
                <a:lnTo>
                  <a:pt x="37458" y="58724"/>
                </a:lnTo>
                <a:lnTo>
                  <a:pt x="46652" y="48429"/>
                </a:lnTo>
                <a:lnTo>
                  <a:pt x="56663" y="38965"/>
                </a:lnTo>
                <a:lnTo>
                  <a:pt x="67433" y="30388"/>
                </a:lnTo>
                <a:lnTo>
                  <a:pt x="78908" y="22755"/>
                </a:lnTo>
                <a:lnTo>
                  <a:pt x="91031" y="16125"/>
                </a:lnTo>
                <a:lnTo>
                  <a:pt x="103746" y="10554"/>
                </a:lnTo>
                <a:lnTo>
                  <a:pt x="116998" y="6099"/>
                </a:lnTo>
                <a:lnTo>
                  <a:pt x="130730" y="2817"/>
                </a:lnTo>
                <a:lnTo>
                  <a:pt x="144886" y="766"/>
                </a:lnTo>
                <a:lnTo>
                  <a:pt x="159410" y="3"/>
                </a:lnTo>
                <a:lnTo>
                  <a:pt x="160500" y="0"/>
                </a:lnTo>
                <a:lnTo>
                  <a:pt x="173593" y="546"/>
                </a:lnTo>
                <a:lnTo>
                  <a:pt x="186517" y="2169"/>
                </a:lnTo>
                <a:lnTo>
                  <a:pt x="199211" y="4844"/>
                </a:lnTo>
                <a:lnTo>
                  <a:pt x="211618" y="8545"/>
                </a:lnTo>
                <a:lnTo>
                  <a:pt x="223677" y="13247"/>
                </a:lnTo>
                <a:lnTo>
                  <a:pt x="235331" y="18927"/>
                </a:lnTo>
                <a:lnTo>
                  <a:pt x="246520" y="25558"/>
                </a:lnTo>
                <a:lnTo>
                  <a:pt x="257185" y="33115"/>
                </a:lnTo>
                <a:lnTo>
                  <a:pt x="267268" y="41575"/>
                </a:lnTo>
                <a:lnTo>
                  <a:pt x="273990" y="48064"/>
                </a:lnTo>
                <a:lnTo>
                  <a:pt x="282739" y="57758"/>
                </a:lnTo>
                <a:lnTo>
                  <a:pt x="290650" y="68071"/>
                </a:lnTo>
                <a:lnTo>
                  <a:pt x="297701" y="78947"/>
                </a:lnTo>
                <a:lnTo>
                  <a:pt x="303867" y="90327"/>
                </a:lnTo>
                <a:lnTo>
                  <a:pt x="309125" y="102154"/>
                </a:lnTo>
                <a:lnTo>
                  <a:pt x="313453" y="114371"/>
                </a:lnTo>
                <a:lnTo>
                  <a:pt x="316826" y="126919"/>
                </a:lnTo>
                <a:lnTo>
                  <a:pt x="319222" y="139742"/>
                </a:lnTo>
                <a:lnTo>
                  <a:pt x="320618" y="152782"/>
                </a:lnTo>
                <a:lnTo>
                  <a:pt x="321000" y="164100"/>
                </a:lnTo>
                <a:lnTo>
                  <a:pt x="320349" y="178975"/>
                </a:lnTo>
                <a:lnTo>
                  <a:pt x="318434" y="193479"/>
                </a:lnTo>
                <a:lnTo>
                  <a:pt x="315312" y="207553"/>
                </a:lnTo>
                <a:lnTo>
                  <a:pt x="311038" y="221140"/>
                </a:lnTo>
                <a:lnTo>
                  <a:pt x="305668" y="234183"/>
                </a:lnTo>
                <a:lnTo>
                  <a:pt x="299258" y="246625"/>
                </a:lnTo>
                <a:lnTo>
                  <a:pt x="291863" y="258408"/>
                </a:lnTo>
                <a:lnTo>
                  <a:pt x="283541" y="269475"/>
                </a:lnTo>
                <a:lnTo>
                  <a:pt x="274347" y="279770"/>
                </a:lnTo>
                <a:lnTo>
                  <a:pt x="264336" y="289234"/>
                </a:lnTo>
                <a:lnTo>
                  <a:pt x="253566" y="297811"/>
                </a:lnTo>
                <a:lnTo>
                  <a:pt x="242091" y="305444"/>
                </a:lnTo>
                <a:lnTo>
                  <a:pt x="229968" y="312074"/>
                </a:lnTo>
                <a:lnTo>
                  <a:pt x="217253" y="317645"/>
                </a:lnTo>
                <a:lnTo>
                  <a:pt x="204001" y="322101"/>
                </a:lnTo>
                <a:lnTo>
                  <a:pt x="190269" y="325382"/>
                </a:lnTo>
                <a:lnTo>
                  <a:pt x="176113" y="327433"/>
                </a:lnTo>
                <a:lnTo>
                  <a:pt x="161589" y="328196"/>
                </a:lnTo>
                <a:lnTo>
                  <a:pt x="160500" y="328200"/>
                </a:lnTo>
                <a:lnTo>
                  <a:pt x="145950" y="327534"/>
                </a:lnTo>
                <a:lnTo>
                  <a:pt x="131765" y="325577"/>
                </a:lnTo>
                <a:lnTo>
                  <a:pt x="118000" y="322385"/>
                </a:lnTo>
                <a:lnTo>
                  <a:pt x="104711" y="318014"/>
                </a:lnTo>
                <a:lnTo>
                  <a:pt x="91954" y="312524"/>
                </a:lnTo>
                <a:lnTo>
                  <a:pt x="79785" y="305970"/>
                </a:lnTo>
                <a:lnTo>
                  <a:pt x="68260" y="298410"/>
                </a:lnTo>
                <a:lnTo>
                  <a:pt x="57435" y="289901"/>
                </a:lnTo>
                <a:lnTo>
                  <a:pt x="47367" y="280500"/>
                </a:lnTo>
                <a:lnTo>
                  <a:pt x="38110" y="270265"/>
                </a:lnTo>
                <a:lnTo>
                  <a:pt x="29721" y="259253"/>
                </a:lnTo>
                <a:lnTo>
                  <a:pt x="22256" y="247521"/>
                </a:lnTo>
                <a:lnTo>
                  <a:pt x="15771" y="235126"/>
                </a:lnTo>
                <a:lnTo>
                  <a:pt x="10322" y="222126"/>
                </a:lnTo>
                <a:lnTo>
                  <a:pt x="5965" y="208577"/>
                </a:lnTo>
                <a:lnTo>
                  <a:pt x="2755" y="194537"/>
                </a:lnTo>
                <a:lnTo>
                  <a:pt x="749" y="180064"/>
                </a:lnTo>
                <a:lnTo>
                  <a:pt x="3" y="165213"/>
                </a:lnTo>
                <a:lnTo>
                  <a:pt x="0" y="1641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307487" y="1474522"/>
            <a:ext cx="572134" cy="2031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(2022)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5550" y="4396977"/>
            <a:ext cx="3141300" cy="542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5090975" y="4310715"/>
            <a:ext cx="2962800" cy="652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6" name="object 26"/>
          <p:cNvSpPr txBox="1"/>
          <p:nvPr/>
        </p:nvSpPr>
        <p:spPr>
          <a:xfrm>
            <a:off x="5090975" y="3445740"/>
            <a:ext cx="2962800" cy="787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542924">
              <a:lnSpc>
                <a:spcPct val="95825"/>
              </a:lnSpc>
              <a:spcBef>
                <a:spcPts val="2133"/>
              </a:spcBef>
            </a:pP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PT</a:t>
            </a:r>
            <a:r>
              <a:rPr sz="1300" spc="45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pada</a:t>
            </a:r>
            <a:r>
              <a:rPr sz="1300" spc="-14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sa</a:t>
            </a:r>
            <a:r>
              <a:rPr sz="1300" spc="-5" dirty="0">
                <a:solidFill>
                  <a:srgbClr val="013066"/>
                </a:solidFill>
                <a:latin typeface="Times New Roman"/>
                <a:cs typeface="Times New Roman"/>
              </a:rPr>
              <a:t>a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t</a:t>
            </a:r>
            <a:r>
              <a:rPr sz="1300" spc="-32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pend</a:t>
            </a:r>
            <a:r>
              <a:rPr sz="1300" spc="-5" dirty="0">
                <a:solidFill>
                  <a:srgbClr val="013066"/>
                </a:solidFill>
                <a:latin typeface="Times New Roman"/>
                <a:cs typeface="Times New Roman"/>
              </a:rPr>
              <a:t>a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fta</a:t>
            </a:r>
            <a:r>
              <a:rPr sz="1300" spc="-5" dirty="0">
                <a:solidFill>
                  <a:srgbClr val="013066"/>
                </a:solidFill>
                <a:latin typeface="Times New Roman"/>
                <a:cs typeface="Times New Roman"/>
              </a:rPr>
              <a:t>r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an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90975" y="2580767"/>
            <a:ext cx="2962800" cy="787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542924">
              <a:lnSpc>
                <a:spcPct val="95825"/>
              </a:lnSpc>
              <a:spcBef>
                <a:spcPts val="2130"/>
              </a:spcBef>
            </a:pP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u</a:t>
            </a:r>
            <a:r>
              <a:rPr sz="1200" spc="-5" dirty="0">
                <a:solidFill>
                  <a:srgbClr val="013066"/>
                </a:solidFill>
                <a:latin typeface="Times New Roman"/>
                <a:cs typeface="Times New Roman"/>
              </a:rPr>
              <a:t>n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tuk</a:t>
            </a:r>
            <a:r>
              <a:rPr sz="1200" spc="29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diambil</a:t>
            </a:r>
            <a:r>
              <a:rPr sz="1200" spc="-142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mahasi</a:t>
            </a:r>
            <a:r>
              <a:rPr sz="1200" spc="-11" dirty="0">
                <a:solidFill>
                  <a:srgbClr val="013066"/>
                </a:solidFill>
                <a:latin typeface="Times New Roman"/>
                <a:cs typeface="Times New Roman"/>
              </a:rPr>
              <a:t>s</a:t>
            </a:r>
            <a:r>
              <a:rPr sz="1200" spc="-16" dirty="0">
                <a:solidFill>
                  <a:srgbClr val="013066"/>
                </a:solidFill>
                <a:latin typeface="Times New Roman"/>
                <a:cs typeface="Times New Roman"/>
              </a:rPr>
              <a:t>w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a</a:t>
            </a:r>
            <a:r>
              <a:rPr sz="1200" spc="168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jika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15550" y="2466477"/>
            <a:ext cx="3141300" cy="1850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3" name="object 23"/>
          <p:cNvSpPr txBox="1"/>
          <p:nvPr/>
        </p:nvSpPr>
        <p:spPr>
          <a:xfrm>
            <a:off x="5101950" y="1857565"/>
            <a:ext cx="2962800" cy="652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39"/>
              </a:spcBef>
            </a:pPr>
            <a:endParaRPr sz="750"/>
          </a:p>
          <a:p>
            <a:pPr marL="164720">
              <a:lnSpc>
                <a:spcPts val="1379"/>
              </a:lnSpc>
              <a:spcBef>
                <a:spcPts val="1000"/>
              </a:spcBef>
            </a:pPr>
            <a:r>
              <a:rPr sz="1800" b="1" spc="0" baseline="2415" dirty="0">
                <a:solidFill>
                  <a:srgbClr val="FFFFFF"/>
                </a:solidFill>
                <a:latin typeface="Arial"/>
                <a:cs typeface="Arial"/>
              </a:rPr>
              <a:t>1     </a:t>
            </a:r>
            <a:r>
              <a:rPr sz="1800" b="1" spc="217" baseline="2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bi</a:t>
            </a:r>
            <a:r>
              <a:rPr sz="1100" spc="-5" dirty="0">
                <a:solidFill>
                  <a:srgbClr val="013066"/>
                </a:solidFill>
                <a:latin typeface="Times New Roman"/>
                <a:cs typeface="Times New Roman"/>
              </a:rPr>
              <a:t>m</a:t>
            </a:r>
            <a:r>
              <a:rPr sz="1100" spc="-11" dirty="0">
                <a:solidFill>
                  <a:srgbClr val="013066"/>
                </a:solidFill>
                <a:latin typeface="Times New Roman"/>
                <a:cs typeface="Times New Roman"/>
              </a:rPr>
              <a:t>t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ek</a:t>
            </a:r>
            <a:r>
              <a:rPr sz="1100" spc="-5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luring</a:t>
            </a:r>
            <a:r>
              <a:rPr sz="1100" spc="267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pengelolaan</a:t>
            </a:r>
            <a:r>
              <a:rPr sz="1100" spc="-105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dan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9975" y="1865252"/>
            <a:ext cx="3141300" cy="542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4888225" y="1703545"/>
            <a:ext cx="3383700" cy="3375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00"/>
              </a:lnSpc>
              <a:spcBef>
                <a:spcPts val="30"/>
              </a:spcBef>
            </a:pPr>
            <a:endParaRPr sz="800"/>
          </a:p>
          <a:p>
            <a:pPr marL="743950">
              <a:lnSpc>
                <a:spcPct val="95825"/>
              </a:lnSpc>
              <a:spcBef>
                <a:spcPts val="1000"/>
              </a:spcBef>
            </a:pPr>
            <a:r>
              <a:rPr sz="1100" spc="-14" dirty="0">
                <a:solidFill>
                  <a:srgbClr val="013066"/>
                </a:solidFill>
                <a:latin typeface="Times New Roman"/>
                <a:cs typeface="Times New Roman"/>
              </a:rPr>
              <a:t>A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da</a:t>
            </a:r>
            <a:r>
              <a:rPr sz="1100" spc="-9" dirty="0">
                <a:solidFill>
                  <a:srgbClr val="013066"/>
                </a:solidFill>
                <a:latin typeface="Times New Roman"/>
                <a:cs typeface="Times New Roman"/>
              </a:rPr>
              <a:t>n</a:t>
            </a:r>
            <a:r>
              <a:rPr sz="1100" spc="-14" dirty="0">
                <a:solidFill>
                  <a:srgbClr val="013066"/>
                </a:solidFill>
                <a:latin typeface="Times New Roman"/>
                <a:cs typeface="Times New Roman"/>
              </a:rPr>
              <a:t>y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a</a:t>
            </a:r>
            <a:r>
              <a:rPr sz="1100" spc="4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seleksi</a:t>
            </a:r>
            <a:r>
              <a:rPr sz="1100" spc="-38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PT</a:t>
            </a:r>
            <a:r>
              <a:rPr sz="1100" spc="39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penerima</a:t>
            </a:r>
            <a:r>
              <a:rPr sz="1100" spc="42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disertai</a:t>
            </a:r>
            <a:endParaRPr sz="1100">
              <a:latin typeface="Times New Roman"/>
              <a:cs typeface="Times New Roman"/>
            </a:endParaRPr>
          </a:p>
          <a:p>
            <a:pPr marL="743950">
              <a:lnSpc>
                <a:spcPct val="95825"/>
              </a:lnSpc>
              <a:spcBef>
                <a:spcPts val="1375"/>
              </a:spcBef>
            </a:pPr>
            <a:r>
              <a:rPr sz="1100" spc="-9" dirty="0">
                <a:solidFill>
                  <a:srgbClr val="013066"/>
                </a:solidFill>
                <a:latin typeface="Times New Roman"/>
                <a:cs typeface="Times New Roman"/>
              </a:rPr>
              <a:t>M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odul </a:t>
            </a:r>
            <a:r>
              <a:rPr sz="1100" spc="12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Nusa</a:t>
            </a:r>
            <a:r>
              <a:rPr sz="1100" spc="-4" dirty="0">
                <a:solidFill>
                  <a:srgbClr val="013066"/>
                </a:solidFill>
                <a:latin typeface="Times New Roman"/>
                <a:cs typeface="Times New Roman"/>
              </a:rPr>
              <a:t>n</a:t>
            </a:r>
            <a:r>
              <a:rPr sz="1100" spc="0" dirty="0">
                <a:solidFill>
                  <a:srgbClr val="013066"/>
                </a:solidFill>
                <a:latin typeface="Times New Roman"/>
                <a:cs typeface="Times New Roman"/>
              </a:rPr>
              <a:t>tara</a:t>
            </a:r>
            <a:endParaRPr sz="1100">
              <a:latin typeface="Times New Roman"/>
              <a:cs typeface="Times New Roman"/>
            </a:endParaRPr>
          </a:p>
          <a:p>
            <a:pPr marL="745674">
              <a:lnSpc>
                <a:spcPct val="95825"/>
              </a:lnSpc>
              <a:spcBef>
                <a:spcPts val="1422"/>
              </a:spcBef>
            </a:pP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PT</a:t>
            </a:r>
            <a:r>
              <a:rPr sz="1200" spc="39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penerima</a:t>
            </a:r>
            <a:r>
              <a:rPr sz="1200" spc="-96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sudah</a:t>
            </a:r>
            <a:r>
              <a:rPr sz="1200" spc="3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mene</a:t>
            </a:r>
            <a:r>
              <a:rPr sz="1200" spc="-4" dirty="0">
                <a:solidFill>
                  <a:srgbClr val="013066"/>
                </a:solidFill>
                <a:latin typeface="Times New Roman"/>
                <a:cs typeface="Times New Roman"/>
              </a:rPr>
              <a:t>n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tukan</a:t>
            </a:r>
            <a:endParaRPr sz="1200">
              <a:latin typeface="Times New Roman"/>
              <a:cs typeface="Times New Roman"/>
            </a:endParaRPr>
          </a:p>
          <a:p>
            <a:pPr marL="745674" marR="596847" indent="-367229">
              <a:lnSpc>
                <a:spcPts val="1428"/>
              </a:lnSpc>
              <a:spcBef>
                <a:spcPts val="60"/>
              </a:spcBef>
              <a:tabLst>
                <a:tab pos="736600" algn="l"/>
              </a:tabLst>
            </a:pPr>
            <a:r>
              <a:rPr sz="1800" b="1" spc="0" baseline="-33819" dirty="0">
                <a:solidFill>
                  <a:srgbClr val="FFFFFF"/>
                </a:solidFill>
                <a:latin typeface="Arial"/>
                <a:cs typeface="Arial"/>
              </a:rPr>
              <a:t>2	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m</a:t>
            </a:r>
            <a:r>
              <a:rPr sz="1200" spc="-5" dirty="0">
                <a:solidFill>
                  <a:srgbClr val="013066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ta</a:t>
            </a:r>
            <a:r>
              <a:rPr sz="1200" spc="-36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kuliah</a:t>
            </a:r>
            <a:r>
              <a:rPr sz="1200" spc="244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200" spc="-17" dirty="0">
                <a:solidFill>
                  <a:srgbClr val="013066"/>
                </a:solidFill>
                <a:latin typeface="Times New Roman"/>
                <a:cs typeface="Times New Roman"/>
              </a:rPr>
              <a:t>y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ang</a:t>
            </a:r>
            <a:r>
              <a:rPr sz="1200" spc="-45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dit</a:t>
            </a:r>
            <a:r>
              <a:rPr sz="1200" spc="-19" dirty="0">
                <a:solidFill>
                  <a:srgbClr val="013066"/>
                </a:solidFill>
                <a:latin typeface="Times New Roman"/>
                <a:cs typeface="Times New Roman"/>
              </a:rPr>
              <a:t>a</a:t>
            </a:r>
            <a:r>
              <a:rPr sz="1200" spc="-14" dirty="0">
                <a:solidFill>
                  <a:srgbClr val="013066"/>
                </a:solidFill>
                <a:latin typeface="Times New Roman"/>
                <a:cs typeface="Times New Roman"/>
              </a:rPr>
              <a:t>w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arkan </a:t>
            </a:r>
            <a:endParaRPr sz="1200">
              <a:latin typeface="Times New Roman"/>
              <a:cs typeface="Times New Roman"/>
            </a:endParaRPr>
          </a:p>
          <a:p>
            <a:pPr marL="745674" marR="596847">
              <a:lnSpc>
                <a:spcPts val="1379"/>
              </a:lnSpc>
              <a:spcBef>
                <a:spcPts val="1525"/>
              </a:spcBef>
              <a:tabLst>
                <a:tab pos="736600" algn="l"/>
              </a:tabLst>
            </a:pP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memilih</a:t>
            </a:r>
            <a:r>
              <a:rPr sz="1200" spc="-27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P</a:t>
            </a:r>
            <a:r>
              <a:rPr sz="1200" spc="-109" dirty="0">
                <a:solidFill>
                  <a:srgbClr val="013066"/>
                </a:solidFill>
                <a:latin typeface="Times New Roman"/>
                <a:cs typeface="Times New Roman"/>
              </a:rPr>
              <a:t>T</a:t>
            </a:r>
            <a:r>
              <a:rPr sz="1200" spc="-9" dirty="0">
                <a:solidFill>
                  <a:srgbClr val="013066"/>
                </a:solidFill>
                <a:latin typeface="Times New Roman"/>
                <a:cs typeface="Times New Roman"/>
              </a:rPr>
              <a:t>n</a:t>
            </a:r>
            <a:r>
              <a:rPr sz="1200" spc="-14" dirty="0">
                <a:solidFill>
                  <a:srgbClr val="013066"/>
                </a:solidFill>
                <a:latin typeface="Times New Roman"/>
                <a:cs typeface="Times New Roman"/>
              </a:rPr>
              <a:t>y</a:t>
            </a:r>
            <a:r>
              <a:rPr sz="1200" spc="0" dirty="0">
                <a:solidFill>
                  <a:srgbClr val="013066"/>
                </a:solidFill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378445">
              <a:lnSpc>
                <a:spcPts val="1517"/>
              </a:lnSpc>
              <a:spcBef>
                <a:spcPts val="2453"/>
              </a:spcBef>
            </a:pPr>
            <a:r>
              <a:rPr sz="1800" b="1" spc="0" baseline="-36234" dirty="0">
                <a:solidFill>
                  <a:srgbClr val="FFFFFF"/>
                </a:solidFill>
                <a:latin typeface="Arial"/>
                <a:cs typeface="Arial"/>
              </a:rPr>
              <a:t>3     </a:t>
            </a:r>
            <a:r>
              <a:rPr sz="1800" b="1" spc="232" baseline="-362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013066"/>
                </a:solidFill>
                <a:latin typeface="Times New Roman"/>
                <a:cs typeface="Times New Roman"/>
              </a:rPr>
              <a:t>M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ahasi</a:t>
            </a:r>
            <a:r>
              <a:rPr sz="1300" spc="-16" dirty="0">
                <a:solidFill>
                  <a:srgbClr val="013066"/>
                </a:solidFill>
                <a:latin typeface="Times New Roman"/>
                <a:cs typeface="Times New Roman"/>
              </a:rPr>
              <a:t>sw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a</a:t>
            </a:r>
            <a:r>
              <a:rPr sz="1300" spc="-92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memilih</a:t>
            </a:r>
            <a:r>
              <a:rPr sz="1300" spc="-170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pada</a:t>
            </a:r>
            <a:r>
              <a:rPr sz="1300" spc="175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l</a:t>
            </a:r>
            <a:r>
              <a:rPr sz="1300" spc="-14" dirty="0">
                <a:solidFill>
                  <a:srgbClr val="013066"/>
                </a:solidFill>
                <a:latin typeface="Times New Roman"/>
                <a:cs typeface="Times New Roman"/>
              </a:rPr>
              <a:t>e</a:t>
            </a:r>
            <a:r>
              <a:rPr sz="1300" spc="-19" dirty="0">
                <a:solidFill>
                  <a:srgbClr val="013066"/>
                </a:solidFill>
                <a:latin typeface="Times New Roman"/>
                <a:cs typeface="Times New Roman"/>
              </a:rPr>
              <a:t>v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el</a:t>
            </a:r>
            <a:endParaRPr sz="1300">
              <a:latin typeface="Times New Roman"/>
              <a:cs typeface="Times New Roman"/>
            </a:endParaRPr>
          </a:p>
          <a:p>
            <a:pPr marL="378445">
              <a:lnSpc>
                <a:spcPts val="1494"/>
              </a:lnSpc>
              <a:spcBef>
                <a:spcPts val="5592"/>
              </a:spcBef>
            </a:pPr>
            <a:r>
              <a:rPr sz="1800" b="1" spc="0" baseline="2415" dirty="0">
                <a:solidFill>
                  <a:srgbClr val="FFFFFF"/>
                </a:solidFill>
                <a:latin typeface="Arial"/>
                <a:cs typeface="Arial"/>
              </a:rPr>
              <a:t>4     </a:t>
            </a:r>
            <a:r>
              <a:rPr sz="1800" b="1" spc="232" baseline="24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Tidak</a:t>
            </a:r>
            <a:r>
              <a:rPr sz="1300" spc="247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ada</a:t>
            </a:r>
            <a:r>
              <a:rPr sz="1300" spc="-69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PT</a:t>
            </a:r>
            <a:r>
              <a:rPr sz="1300" spc="45" dirty="0">
                <a:solidFill>
                  <a:srgbClr val="013066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mit</a:t>
            </a:r>
            <a:r>
              <a:rPr sz="1300" spc="-4" dirty="0">
                <a:solidFill>
                  <a:srgbClr val="013066"/>
                </a:solidFill>
                <a:latin typeface="Times New Roman"/>
                <a:cs typeface="Times New Roman"/>
              </a:rPr>
              <a:t>r</a:t>
            </a:r>
            <a:r>
              <a:rPr sz="1300" spc="0" dirty="0">
                <a:solidFill>
                  <a:srgbClr val="013066"/>
                </a:solidFill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88225" y="1258646"/>
            <a:ext cx="3383700" cy="40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8724">
              <a:lnSpc>
                <a:spcPts val="1545"/>
              </a:lnSpc>
              <a:spcBef>
                <a:spcPts val="77"/>
              </a:spcBef>
            </a:pP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1400" b="1" spc="8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6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erubahan</a:t>
            </a:r>
            <a:r>
              <a:rPr sz="1400" b="1" spc="-12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pe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ting</a:t>
            </a:r>
            <a:r>
              <a:rPr sz="1400" b="1" spc="1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pada </a:t>
            </a:r>
            <a:r>
              <a:rPr sz="1400" b="1" spc="4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PMM2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8875" y="1258128"/>
            <a:ext cx="321000" cy="2738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939875" y="1258128"/>
            <a:ext cx="3435000" cy="40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00"/>
              </a:lnSpc>
              <a:spcBef>
                <a:spcPts val="16"/>
              </a:spcBef>
            </a:pPr>
            <a:endParaRPr sz="700"/>
          </a:p>
          <a:p>
            <a:pPr marL="526590">
              <a:lnSpc>
                <a:spcPct val="95825"/>
              </a:lnSpc>
            </a:pPr>
            <a:r>
              <a:rPr sz="1500" b="1" spc="-16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ela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sanaan</a:t>
            </a:r>
            <a:r>
              <a:rPr sz="1500" b="1" spc="-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PMM</a:t>
            </a:r>
            <a:r>
              <a:rPr sz="1500" b="1" spc="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500" b="1" spc="-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(2021)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70000000" y="1531979"/>
            <a:ext cx="0" cy="477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939875" y="1658628"/>
            <a:ext cx="3435000" cy="449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39875" y="1703544"/>
            <a:ext cx="3435000" cy="3375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31"/>
              </a:spcBef>
            </a:pPr>
            <a:endParaRPr sz="850"/>
          </a:p>
          <a:p>
            <a:pPr marL="165825">
              <a:lnSpc>
                <a:spcPct val="95825"/>
              </a:lnSpc>
              <a:spcBef>
                <a:spcPts val="1000"/>
              </a:spcBef>
            </a:pPr>
            <a:r>
              <a:rPr sz="1300" spc="0" dirty="0">
                <a:latin typeface="Times New Roman"/>
                <a:cs typeface="Times New Roman"/>
              </a:rPr>
              <a:t>Semua</a:t>
            </a:r>
            <a:r>
              <a:rPr sz="1300" spc="-56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PT</a:t>
            </a:r>
            <a:r>
              <a:rPr sz="1300" b="1" spc="-99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pengirim</a:t>
            </a:r>
            <a:r>
              <a:rPr sz="1300" b="1" spc="-101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dap</a:t>
            </a:r>
            <a:r>
              <a:rPr sz="1300" b="1" spc="-5" dirty="0">
                <a:latin typeface="Times New Roman"/>
                <a:cs typeface="Times New Roman"/>
              </a:rPr>
              <a:t>a</a:t>
            </a:r>
            <a:r>
              <a:rPr sz="1300" b="1" spc="0" dirty="0">
                <a:latin typeface="Times New Roman"/>
                <a:cs typeface="Times New Roman"/>
              </a:rPr>
              <a:t>t</a:t>
            </a:r>
            <a:r>
              <a:rPr sz="1300" b="1" spc="49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menjadi</a:t>
            </a:r>
            <a:r>
              <a:rPr sz="1300" b="1" spc="-96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PT</a:t>
            </a:r>
            <a:endParaRPr sz="1300">
              <a:latin typeface="Times New Roman"/>
              <a:cs typeface="Times New Roman"/>
            </a:endParaRPr>
          </a:p>
          <a:p>
            <a:pPr marL="165825">
              <a:lnSpc>
                <a:spcPct val="95825"/>
              </a:lnSpc>
              <a:spcBef>
                <a:spcPts val="65"/>
              </a:spcBef>
            </a:pPr>
            <a:r>
              <a:rPr sz="1300" b="1" spc="0" dirty="0">
                <a:latin typeface="Times New Roman"/>
                <a:cs typeface="Times New Roman"/>
              </a:rPr>
              <a:t>penerima</a:t>
            </a:r>
            <a:endParaRPr sz="1300">
              <a:latin typeface="Times New Roman"/>
              <a:cs typeface="Times New Roman"/>
            </a:endParaRPr>
          </a:p>
          <a:p>
            <a:pPr marL="161399" marR="575180">
              <a:lnSpc>
                <a:spcPct val="100041"/>
              </a:lnSpc>
              <a:spcBef>
                <a:spcPts val="2149"/>
              </a:spcBef>
            </a:pPr>
            <a:r>
              <a:rPr sz="1300" spc="-11" dirty="0">
                <a:latin typeface="Times New Roman"/>
                <a:cs typeface="Times New Roman"/>
              </a:rPr>
              <a:t>P</a:t>
            </a:r>
            <a:r>
              <a:rPr sz="1300" spc="0" dirty="0">
                <a:latin typeface="Times New Roman"/>
                <a:cs typeface="Times New Roman"/>
              </a:rPr>
              <a:t>ada</a:t>
            </a:r>
            <a:r>
              <a:rPr sz="1300" spc="-40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sa</a:t>
            </a:r>
            <a:r>
              <a:rPr sz="1300" spc="-5" dirty="0">
                <a:latin typeface="Times New Roman"/>
                <a:cs typeface="Times New Roman"/>
              </a:rPr>
              <a:t>a</a:t>
            </a:r>
            <a:r>
              <a:rPr sz="1300" spc="0" dirty="0">
                <a:latin typeface="Times New Roman"/>
                <a:cs typeface="Times New Roman"/>
              </a:rPr>
              <a:t>t</a:t>
            </a:r>
            <a:r>
              <a:rPr sz="1300" spc="14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pend</a:t>
            </a:r>
            <a:r>
              <a:rPr sz="1300" spc="-5" dirty="0">
                <a:latin typeface="Times New Roman"/>
                <a:cs typeface="Times New Roman"/>
              </a:rPr>
              <a:t>a</a:t>
            </a:r>
            <a:r>
              <a:rPr sz="1300" spc="0" dirty="0">
                <a:latin typeface="Times New Roman"/>
                <a:cs typeface="Times New Roman"/>
              </a:rPr>
              <a:t>fta</a:t>
            </a:r>
            <a:r>
              <a:rPr sz="1300" spc="-5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an,</a:t>
            </a:r>
            <a:r>
              <a:rPr sz="1300" spc="-154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mahasi</a:t>
            </a:r>
            <a:r>
              <a:rPr sz="1300" b="1" spc="-14" dirty="0">
                <a:latin typeface="Times New Roman"/>
                <a:cs typeface="Times New Roman"/>
              </a:rPr>
              <a:t>sw</a:t>
            </a:r>
            <a:r>
              <a:rPr sz="1300" b="1" spc="0" dirty="0">
                <a:latin typeface="Times New Roman"/>
                <a:cs typeface="Times New Roman"/>
              </a:rPr>
              <a:t>a ha</a:t>
            </a:r>
            <a:r>
              <a:rPr sz="1300" b="1" spc="-9" dirty="0">
                <a:latin typeface="Times New Roman"/>
                <a:cs typeface="Times New Roman"/>
              </a:rPr>
              <a:t>n</a:t>
            </a:r>
            <a:r>
              <a:rPr sz="1300" b="1" spc="-14" dirty="0">
                <a:latin typeface="Times New Roman"/>
                <a:cs typeface="Times New Roman"/>
              </a:rPr>
              <a:t>y</a:t>
            </a:r>
            <a:r>
              <a:rPr sz="1300" b="1" spc="0" dirty="0">
                <a:latin typeface="Times New Roman"/>
                <a:cs typeface="Times New Roman"/>
              </a:rPr>
              <a:t>a </a:t>
            </a:r>
            <a:r>
              <a:rPr sz="1300" b="1" spc="25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bisa</a:t>
            </a:r>
            <a:r>
              <a:rPr sz="1300" b="1" spc="276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memilih</a:t>
            </a:r>
            <a:r>
              <a:rPr sz="1300" b="1" spc="-50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pulau </a:t>
            </a:r>
            <a:r>
              <a:rPr sz="1300" b="1" spc="56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dengan tujuan</a:t>
            </a:r>
            <a:r>
              <a:rPr sz="1300" spc="-4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u</a:t>
            </a:r>
            <a:r>
              <a:rPr sz="1300" spc="-5" dirty="0">
                <a:latin typeface="Times New Roman"/>
                <a:cs typeface="Times New Roman"/>
              </a:rPr>
              <a:t>n</a:t>
            </a:r>
            <a:r>
              <a:rPr sz="1300" spc="0" dirty="0">
                <a:latin typeface="Times New Roman"/>
                <a:cs typeface="Times New Roman"/>
              </a:rPr>
              <a:t>tuk</a:t>
            </a:r>
            <a:r>
              <a:rPr sz="1300" spc="-3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meminimal</a:t>
            </a:r>
            <a:r>
              <a:rPr sz="1300" spc="-4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an </a:t>
            </a:r>
            <a:r>
              <a:rPr sz="1300" spc="-40" dirty="0">
                <a:latin typeface="Times New Roman"/>
                <a:cs typeface="Times New Roman"/>
              </a:rPr>
              <a:t>k</a:t>
            </a:r>
            <a:r>
              <a:rPr sz="1300" spc="-5" dirty="0">
                <a:latin typeface="Times New Roman"/>
                <a:cs typeface="Times New Roman"/>
              </a:rPr>
              <a:t>e</a:t>
            </a:r>
            <a:r>
              <a:rPr sz="1300" spc="0" dirty="0">
                <a:latin typeface="Times New Roman"/>
                <a:cs typeface="Times New Roman"/>
              </a:rPr>
              <a:t>tidakme</a:t>
            </a:r>
            <a:r>
              <a:rPr sz="1300" spc="-5" dirty="0">
                <a:latin typeface="Times New Roman"/>
                <a:cs typeface="Times New Roman"/>
              </a:rPr>
              <a:t>ra</a:t>
            </a:r>
            <a:r>
              <a:rPr sz="1300" spc="0" dirty="0">
                <a:latin typeface="Times New Roman"/>
                <a:cs typeface="Times New Roman"/>
              </a:rPr>
              <a:t>taan.</a:t>
            </a:r>
            <a:r>
              <a:rPr sz="1300" spc="24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PT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penerima di</a:t>
            </a:r>
            <a:r>
              <a:rPr sz="1300" spc="-11" dirty="0">
                <a:latin typeface="Times New Roman"/>
                <a:cs typeface="Times New Roman"/>
              </a:rPr>
              <a:t>t</a:t>
            </a:r>
            <a:r>
              <a:rPr sz="1300" spc="0" dirty="0">
                <a:latin typeface="Times New Roman"/>
                <a:cs typeface="Times New Roman"/>
              </a:rPr>
              <a:t>e</a:t>
            </a:r>
            <a:r>
              <a:rPr sz="1300" spc="-5" dirty="0">
                <a:latin typeface="Times New Roman"/>
                <a:cs typeface="Times New Roman"/>
              </a:rPr>
              <a:t>n</a:t>
            </a:r>
            <a:r>
              <a:rPr sz="1300" spc="0" dirty="0">
                <a:latin typeface="Times New Roman"/>
                <a:cs typeface="Times New Roman"/>
              </a:rPr>
              <a:t>tu</a:t>
            </a:r>
            <a:r>
              <a:rPr sz="1300" spc="-5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an</a:t>
            </a:r>
            <a:r>
              <a:rPr sz="1300" spc="104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melalui</a:t>
            </a:r>
            <a:r>
              <a:rPr sz="1300" spc="-79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kri</a:t>
            </a:r>
            <a:r>
              <a:rPr sz="1300" spc="-9" dirty="0">
                <a:latin typeface="Times New Roman"/>
                <a:cs typeface="Times New Roman"/>
              </a:rPr>
              <a:t>t</a:t>
            </a:r>
            <a:r>
              <a:rPr sz="1300" spc="0" dirty="0">
                <a:latin typeface="Times New Roman"/>
                <a:cs typeface="Times New Roman"/>
              </a:rPr>
              <a:t>eria:</a:t>
            </a:r>
            <a:endParaRPr sz="1300">
              <a:latin typeface="Times New Roman"/>
              <a:cs typeface="Times New Roman"/>
            </a:endParaRPr>
          </a:p>
          <a:p>
            <a:pPr marL="618599" marR="744700" indent="-347270">
              <a:lnSpc>
                <a:spcPct val="100041"/>
              </a:lnSpc>
              <a:tabLst>
                <a:tab pos="609600" algn="l"/>
              </a:tabLst>
            </a:pPr>
            <a:r>
              <a:rPr sz="1300" b="1" spc="0" dirty="0">
                <a:latin typeface="Times New Roman"/>
                <a:cs typeface="Times New Roman"/>
              </a:rPr>
              <a:t>1.	Berbeda</a:t>
            </a:r>
            <a:r>
              <a:rPr sz="1300" b="1" spc="-60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pulau </a:t>
            </a:r>
            <a:r>
              <a:rPr sz="1300" b="1" spc="41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dengan</a:t>
            </a:r>
            <a:r>
              <a:rPr sz="1300" spc="-86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PT </a:t>
            </a:r>
            <a:r>
              <a:rPr sz="1300" b="1" spc="-16" dirty="0">
                <a:latin typeface="Times New Roman"/>
                <a:cs typeface="Times New Roman"/>
              </a:rPr>
              <a:t>P</a:t>
            </a:r>
            <a:r>
              <a:rPr sz="1300" b="1" spc="0" dirty="0">
                <a:latin typeface="Times New Roman"/>
                <a:cs typeface="Times New Roman"/>
              </a:rPr>
              <a:t>engirim </a:t>
            </a:r>
            <a:r>
              <a:rPr sz="1300" spc="0" dirty="0">
                <a:latin typeface="Times New Roman"/>
                <a:cs typeface="Times New Roman"/>
              </a:rPr>
              <a:t>mahasi</a:t>
            </a:r>
            <a:r>
              <a:rPr sz="1300" spc="-14" dirty="0">
                <a:latin typeface="Times New Roman"/>
                <a:cs typeface="Times New Roman"/>
              </a:rPr>
              <a:t>sw</a:t>
            </a:r>
            <a:r>
              <a:rPr sz="1300" spc="0" dirty="0"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  <a:p>
            <a:pPr marL="259775">
              <a:lnSpc>
                <a:spcPct val="95825"/>
              </a:lnSpc>
            </a:pPr>
            <a:r>
              <a:rPr sz="1300" b="1" spc="0" dirty="0">
                <a:latin typeface="Times New Roman"/>
                <a:cs typeface="Times New Roman"/>
              </a:rPr>
              <a:t>2.    </a:t>
            </a:r>
            <a:r>
              <a:rPr sz="1300" b="1" spc="223" dirty="0">
                <a:latin typeface="Times New Roman"/>
                <a:cs typeface="Times New Roman"/>
              </a:rPr>
              <a:t> </a:t>
            </a:r>
            <a:r>
              <a:rPr sz="1300" b="1" spc="-19" dirty="0">
                <a:latin typeface="Times New Roman"/>
                <a:cs typeface="Times New Roman"/>
              </a:rPr>
              <a:t>A</a:t>
            </a:r>
            <a:r>
              <a:rPr sz="1300" b="1" spc="0" dirty="0">
                <a:latin typeface="Times New Roman"/>
                <a:cs typeface="Times New Roman"/>
              </a:rPr>
              <a:t>da</a:t>
            </a:r>
            <a:r>
              <a:rPr sz="1300" b="1" spc="125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rumpun </a:t>
            </a:r>
            <a:r>
              <a:rPr sz="1300" b="1" spc="24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ilmu</a:t>
            </a:r>
            <a:r>
              <a:rPr sz="1300" b="1" spc="227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mahasi</a:t>
            </a:r>
            <a:r>
              <a:rPr sz="1300" spc="-14" dirty="0">
                <a:latin typeface="Times New Roman"/>
                <a:cs typeface="Times New Roman"/>
              </a:rPr>
              <a:t>sw</a:t>
            </a:r>
            <a:r>
              <a:rPr sz="1300" spc="0" dirty="0"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  <a:p>
            <a:pPr marL="161399" marR="658123">
              <a:lnSpc>
                <a:spcPct val="100041"/>
              </a:lnSpc>
              <a:spcBef>
                <a:spcPts val="2315"/>
              </a:spcBef>
            </a:pPr>
            <a:r>
              <a:rPr sz="1300" spc="-11" dirty="0">
                <a:latin typeface="Times New Roman"/>
                <a:cs typeface="Times New Roman"/>
              </a:rPr>
              <a:t>M</a:t>
            </a:r>
            <a:r>
              <a:rPr sz="1300" spc="0" dirty="0">
                <a:latin typeface="Times New Roman"/>
                <a:cs typeface="Times New Roman"/>
              </a:rPr>
              <a:t>e</a:t>
            </a:r>
            <a:r>
              <a:rPr sz="1300" spc="-5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anisme </a:t>
            </a:r>
            <a:r>
              <a:rPr sz="1300" b="1" spc="0" dirty="0">
                <a:latin typeface="Times New Roman"/>
                <a:cs typeface="Times New Roman"/>
              </a:rPr>
              <a:t>pengakuan</a:t>
            </a:r>
            <a:r>
              <a:rPr sz="1300" b="1" spc="4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SKS</a:t>
            </a:r>
            <a:r>
              <a:rPr sz="1300" b="1" spc="-50" dirty="0">
                <a:latin typeface="Times New Roman"/>
                <a:cs typeface="Times New Roman"/>
              </a:rPr>
              <a:t> </a:t>
            </a:r>
            <a:r>
              <a:rPr sz="1300" b="1" spc="-14" dirty="0">
                <a:latin typeface="Times New Roman"/>
                <a:cs typeface="Times New Roman"/>
              </a:rPr>
              <a:t>y</a:t>
            </a:r>
            <a:r>
              <a:rPr sz="1300" b="1" spc="0" dirty="0">
                <a:latin typeface="Times New Roman"/>
                <a:cs typeface="Times New Roman"/>
              </a:rPr>
              <a:t>ang tidak</a:t>
            </a:r>
            <a:r>
              <a:rPr sz="1300" b="1" spc="216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mudah</a:t>
            </a:r>
            <a:r>
              <a:rPr sz="1300" b="1" spc="-118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dipahami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375" y="556175"/>
            <a:ext cx="97839" cy="24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329214" y="556175"/>
            <a:ext cx="8521200" cy="24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8850414" y="556175"/>
            <a:ext cx="39561" cy="2412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329214" y="797454"/>
            <a:ext cx="8521200" cy="3506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60470">
              <a:lnSpc>
                <a:spcPts val="1470"/>
              </a:lnSpc>
              <a:spcBef>
                <a:spcPts val="73"/>
              </a:spcBef>
            </a:pPr>
            <a:r>
              <a:rPr sz="2700" b="1" spc="-22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700" b="1" spc="0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erbedaan</a:t>
            </a:r>
            <a:r>
              <a:rPr sz="2700" b="1" spc="-52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b="1" spc="0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PMM</a:t>
            </a:r>
            <a:r>
              <a:rPr sz="2700" b="1" spc="7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b="1" spc="0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2021</a:t>
            </a:r>
            <a:r>
              <a:rPr sz="2700" b="1" spc="376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b="1" spc="0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sz="2700" b="1" spc="357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b="1" spc="0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PMM</a:t>
            </a:r>
            <a:r>
              <a:rPr sz="2700" b="1" spc="7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b="1" spc="0" baseline="3220" dirty="0">
                <a:solidFill>
                  <a:srgbClr val="FFFFFF"/>
                </a:solidFill>
                <a:latin typeface="Times New Roman"/>
                <a:cs typeface="Times New Roman"/>
              </a:rPr>
              <a:t>2022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50414" y="797454"/>
            <a:ext cx="39561" cy="3506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2" name="object 17">
            <a:extLst>
              <a:ext uri="{FF2B5EF4-FFF2-40B4-BE49-F238E27FC236}">
                <a16:creationId xmlns:a16="http://schemas.microsoft.com/office/drawing/2014/main" id="{46575BE6-445F-4B68-B5E5-5DA94BFF15A1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19">
            <a:extLst>
              <a:ext uri="{FF2B5EF4-FFF2-40B4-BE49-F238E27FC236}">
                <a16:creationId xmlns:a16="http://schemas.microsoft.com/office/drawing/2014/main" id="{225D6149-8632-49D5-9A68-139BFEDDA4CF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21">
            <a:extLst>
              <a:ext uri="{FF2B5EF4-FFF2-40B4-BE49-F238E27FC236}">
                <a16:creationId xmlns:a16="http://schemas.microsoft.com/office/drawing/2014/main" id="{87CB68A5-283E-4B13-B754-05066B90E846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23">
            <a:extLst>
              <a:ext uri="{FF2B5EF4-FFF2-40B4-BE49-F238E27FC236}">
                <a16:creationId xmlns:a16="http://schemas.microsoft.com/office/drawing/2014/main" id="{5FB0F82E-95AC-4019-B057-97FFDC1A28D6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7FE819A-11F6-4F3C-82C7-B96A99AD1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 txBox="1"/>
          <p:nvPr/>
        </p:nvSpPr>
        <p:spPr>
          <a:xfrm>
            <a:off x="341525" y="4351400"/>
            <a:ext cx="490671" cy="410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45"/>
              </a:spcBef>
            </a:pPr>
            <a:endParaRPr sz="1100" dirty="0"/>
          </a:p>
          <a:p>
            <a:pPr algn="r">
              <a:lnSpc>
                <a:spcPct val="95825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58843" y="2272662"/>
            <a:ext cx="8826300" cy="852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5993" y="2310762"/>
            <a:ext cx="8712000" cy="738674"/>
          </a:xfrm>
          <a:custGeom>
            <a:avLst/>
            <a:gdLst/>
            <a:ahLst/>
            <a:cxnLst/>
            <a:rect l="l" t="t" r="r" b="b"/>
            <a:pathLst>
              <a:path w="8712000" h="738674">
                <a:moveTo>
                  <a:pt x="0" y="0"/>
                </a:moveTo>
                <a:lnTo>
                  <a:pt x="8712000" y="0"/>
                </a:lnTo>
                <a:lnTo>
                  <a:pt x="8712000" y="738674"/>
                </a:lnTo>
                <a:lnTo>
                  <a:pt x="0" y="738674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0275" y="3400125"/>
            <a:ext cx="3201000" cy="1652100"/>
          </a:xfrm>
          <a:custGeom>
            <a:avLst/>
            <a:gdLst/>
            <a:ahLst/>
            <a:cxnLst/>
            <a:rect l="l" t="t" r="r" b="b"/>
            <a:pathLst>
              <a:path w="3201000" h="1652100">
                <a:moveTo>
                  <a:pt x="0" y="0"/>
                </a:moveTo>
                <a:lnTo>
                  <a:pt x="3201000" y="0"/>
                </a:lnTo>
                <a:lnTo>
                  <a:pt x="3201000" y="1652100"/>
                </a:lnTo>
                <a:lnTo>
                  <a:pt x="0" y="16521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95747" y="4495922"/>
            <a:ext cx="0" cy="178917"/>
          </a:xfrm>
          <a:custGeom>
            <a:avLst/>
            <a:gdLst/>
            <a:ahLst/>
            <a:cxnLst/>
            <a:rect l="l" t="t" r="r" b="b"/>
            <a:pathLst>
              <a:path h="178917">
                <a:moveTo>
                  <a:pt x="0" y="0"/>
                </a:moveTo>
                <a:lnTo>
                  <a:pt x="0" y="178917"/>
                </a:lnTo>
                <a:lnTo>
                  <a:pt x="0" y="0"/>
                </a:lnTo>
                <a:close/>
              </a:path>
            </a:pathLst>
          </a:custGeom>
          <a:solidFill>
            <a:srgbClr val="01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8188" y="4066717"/>
            <a:ext cx="277050" cy="277050"/>
          </a:xfrm>
          <a:custGeom>
            <a:avLst/>
            <a:gdLst/>
            <a:ahLst/>
            <a:cxnLst/>
            <a:rect l="l" t="t" r="r" b="b"/>
            <a:pathLst>
              <a:path w="277050" h="277050">
                <a:moveTo>
                  <a:pt x="0" y="0"/>
                </a:moveTo>
                <a:lnTo>
                  <a:pt x="277050" y="0"/>
                </a:lnTo>
                <a:lnTo>
                  <a:pt x="277050" y="277050"/>
                </a:lnTo>
                <a:lnTo>
                  <a:pt x="0" y="2770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8188" y="4066717"/>
            <a:ext cx="277050" cy="277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1525" y="3686788"/>
            <a:ext cx="410401" cy="4104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8200" y="3734413"/>
            <a:ext cx="277051" cy="277051"/>
          </a:xfrm>
          <a:custGeom>
            <a:avLst/>
            <a:gdLst/>
            <a:ahLst/>
            <a:cxnLst/>
            <a:rect l="l" t="t" r="r" b="b"/>
            <a:pathLst>
              <a:path w="277051" h="277051">
                <a:moveTo>
                  <a:pt x="0" y="0"/>
                </a:moveTo>
                <a:lnTo>
                  <a:pt x="277051" y="0"/>
                </a:lnTo>
                <a:lnTo>
                  <a:pt x="277051" y="277051"/>
                </a:lnTo>
                <a:lnTo>
                  <a:pt x="0" y="27705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8200" y="3734413"/>
            <a:ext cx="277051" cy="2770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3437" y="3729650"/>
            <a:ext cx="286576" cy="286576"/>
          </a:xfrm>
          <a:custGeom>
            <a:avLst/>
            <a:gdLst/>
            <a:ahLst/>
            <a:cxnLst/>
            <a:rect l="l" t="t" r="r" b="b"/>
            <a:pathLst>
              <a:path w="286576" h="286576">
                <a:moveTo>
                  <a:pt x="0" y="0"/>
                </a:moveTo>
                <a:lnTo>
                  <a:pt x="286576" y="0"/>
                </a:lnTo>
                <a:lnTo>
                  <a:pt x="286576" y="286576"/>
                </a:lnTo>
                <a:lnTo>
                  <a:pt x="0" y="28657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1525" y="4351400"/>
            <a:ext cx="410400" cy="410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8200" y="4399025"/>
            <a:ext cx="277050" cy="277050"/>
          </a:xfrm>
          <a:custGeom>
            <a:avLst/>
            <a:gdLst/>
            <a:ahLst/>
            <a:cxnLst/>
            <a:rect l="l" t="t" r="r" b="b"/>
            <a:pathLst>
              <a:path w="277050" h="277050">
                <a:moveTo>
                  <a:pt x="0" y="0"/>
                </a:moveTo>
                <a:lnTo>
                  <a:pt x="277050" y="0"/>
                </a:lnTo>
                <a:lnTo>
                  <a:pt x="277050" y="277050"/>
                </a:lnTo>
                <a:lnTo>
                  <a:pt x="0" y="2770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8200" y="4399025"/>
            <a:ext cx="277050" cy="2770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03437" y="4394262"/>
            <a:ext cx="286575" cy="286575"/>
          </a:xfrm>
          <a:custGeom>
            <a:avLst/>
            <a:gdLst/>
            <a:ahLst/>
            <a:cxnLst/>
            <a:rect l="l" t="t" r="r" b="b"/>
            <a:pathLst>
              <a:path w="286575" h="286575">
                <a:moveTo>
                  <a:pt x="0" y="0"/>
                </a:moveTo>
                <a:lnTo>
                  <a:pt x="286575" y="0"/>
                </a:lnTo>
                <a:lnTo>
                  <a:pt x="286575" y="286575"/>
                </a:lnTo>
                <a:lnTo>
                  <a:pt x="0" y="2865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1727" y="906376"/>
            <a:ext cx="3849225" cy="7684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85416" y="277375"/>
            <a:ext cx="1107851" cy="960563"/>
          </a:xfrm>
          <a:custGeom>
            <a:avLst/>
            <a:gdLst/>
            <a:ahLst/>
            <a:cxnLst/>
            <a:rect l="l" t="t" r="r" b="b"/>
            <a:pathLst>
              <a:path w="1107851" h="960563">
                <a:moveTo>
                  <a:pt x="0" y="0"/>
                </a:moveTo>
                <a:lnTo>
                  <a:pt x="1107851" y="0"/>
                </a:lnTo>
                <a:lnTo>
                  <a:pt x="1107851" y="960563"/>
                </a:lnTo>
                <a:lnTo>
                  <a:pt x="0" y="9605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55567" y="277375"/>
            <a:ext cx="1144054" cy="9605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16600" y="1237938"/>
            <a:ext cx="1312364" cy="873726"/>
          </a:xfrm>
          <a:custGeom>
            <a:avLst/>
            <a:gdLst/>
            <a:ahLst/>
            <a:cxnLst/>
            <a:rect l="l" t="t" r="r" b="b"/>
            <a:pathLst>
              <a:path w="1312364" h="873726">
                <a:moveTo>
                  <a:pt x="0" y="0"/>
                </a:moveTo>
                <a:lnTo>
                  <a:pt x="1312364" y="0"/>
                </a:lnTo>
                <a:lnTo>
                  <a:pt x="1312364" y="873726"/>
                </a:lnTo>
                <a:lnTo>
                  <a:pt x="0" y="8737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16600" y="1237938"/>
            <a:ext cx="1312364" cy="8737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28957" y="1237938"/>
            <a:ext cx="1415389" cy="873726"/>
          </a:xfrm>
          <a:custGeom>
            <a:avLst/>
            <a:gdLst/>
            <a:ahLst/>
            <a:cxnLst/>
            <a:rect l="l" t="t" r="r" b="b"/>
            <a:pathLst>
              <a:path w="1415389" h="873726">
                <a:moveTo>
                  <a:pt x="0" y="0"/>
                </a:moveTo>
                <a:lnTo>
                  <a:pt x="1415389" y="0"/>
                </a:lnTo>
                <a:lnTo>
                  <a:pt x="1415389" y="873726"/>
                </a:lnTo>
                <a:lnTo>
                  <a:pt x="0" y="8737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28957" y="1237938"/>
            <a:ext cx="1415389" cy="8737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16600" y="277375"/>
            <a:ext cx="1568811" cy="960564"/>
          </a:xfrm>
          <a:custGeom>
            <a:avLst/>
            <a:gdLst/>
            <a:ahLst/>
            <a:cxnLst/>
            <a:rect l="l" t="t" r="r" b="b"/>
            <a:pathLst>
              <a:path w="1568811" h="960564">
                <a:moveTo>
                  <a:pt x="0" y="0"/>
                </a:moveTo>
                <a:lnTo>
                  <a:pt x="1568811" y="0"/>
                </a:lnTo>
                <a:lnTo>
                  <a:pt x="1568811" y="960564"/>
                </a:lnTo>
                <a:lnTo>
                  <a:pt x="0" y="96056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16600" y="277375"/>
            <a:ext cx="1568811" cy="9605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93267" y="277375"/>
            <a:ext cx="1531246" cy="960564"/>
          </a:xfrm>
          <a:custGeom>
            <a:avLst/>
            <a:gdLst/>
            <a:ahLst/>
            <a:cxnLst/>
            <a:rect l="l" t="t" r="r" b="b"/>
            <a:pathLst>
              <a:path w="1531246" h="960564">
                <a:moveTo>
                  <a:pt x="0" y="0"/>
                </a:moveTo>
                <a:lnTo>
                  <a:pt x="1531246" y="0"/>
                </a:lnTo>
                <a:lnTo>
                  <a:pt x="1531246" y="960564"/>
                </a:lnTo>
                <a:lnTo>
                  <a:pt x="0" y="96056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93267" y="277375"/>
            <a:ext cx="1531247" cy="9605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44343" y="1237938"/>
            <a:ext cx="1509906" cy="875161"/>
          </a:xfrm>
          <a:custGeom>
            <a:avLst/>
            <a:gdLst/>
            <a:ahLst/>
            <a:cxnLst/>
            <a:rect l="l" t="t" r="r" b="b"/>
            <a:pathLst>
              <a:path w="1509906" h="875161">
                <a:moveTo>
                  <a:pt x="0" y="0"/>
                </a:moveTo>
                <a:lnTo>
                  <a:pt x="1509906" y="0"/>
                </a:lnTo>
                <a:lnTo>
                  <a:pt x="1509906" y="875161"/>
                </a:lnTo>
                <a:lnTo>
                  <a:pt x="0" y="8751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44343" y="1237938"/>
            <a:ext cx="1509906" cy="8751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0263" y="3398049"/>
            <a:ext cx="3201000" cy="1652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00"/>
              </a:lnSpc>
              <a:spcBef>
                <a:spcPts val="16"/>
              </a:spcBef>
            </a:pPr>
            <a:endParaRPr sz="700" dirty="0"/>
          </a:p>
          <a:p>
            <a:pPr marL="128098">
              <a:lnSpc>
                <a:spcPct val="95825"/>
              </a:lnSpc>
            </a:pPr>
            <a:r>
              <a:rPr sz="1200" b="1" spc="-9" dirty="0">
                <a:latin typeface="Times New Roman"/>
                <a:cs typeface="Times New Roman"/>
              </a:rPr>
              <a:t>U</a:t>
            </a:r>
            <a:r>
              <a:rPr sz="1200" b="1" spc="-4" dirty="0">
                <a:latin typeface="Times New Roman"/>
                <a:cs typeface="Times New Roman"/>
              </a:rPr>
              <a:t>n</a:t>
            </a:r>
            <a:r>
              <a:rPr sz="1200" b="1" spc="0" dirty="0">
                <a:latin typeface="Times New Roman"/>
                <a:cs typeface="Times New Roman"/>
              </a:rPr>
              <a:t>tuk</a:t>
            </a:r>
            <a:r>
              <a:rPr sz="1200" b="1" spc="190" dirty="0">
                <a:latin typeface="Times New Roman"/>
                <a:cs typeface="Times New Roman"/>
              </a:rPr>
              <a:t> </a:t>
            </a:r>
            <a:r>
              <a:rPr sz="1200" b="1" spc="0" dirty="0">
                <a:latin typeface="Times New Roman"/>
                <a:cs typeface="Times New Roman"/>
              </a:rPr>
              <a:t>i</a:t>
            </a:r>
            <a:r>
              <a:rPr sz="1200" b="1" spc="-5" dirty="0">
                <a:latin typeface="Times New Roman"/>
                <a:cs typeface="Times New Roman"/>
              </a:rPr>
              <a:t>nf</a:t>
            </a:r>
            <a:r>
              <a:rPr sz="1200" b="1" spc="0" dirty="0">
                <a:latin typeface="Times New Roman"/>
                <a:cs typeface="Times New Roman"/>
              </a:rPr>
              <a:t>ormasi lebih </a:t>
            </a:r>
            <a:r>
              <a:rPr sz="1200" b="1" spc="44" dirty="0">
                <a:latin typeface="Times New Roman"/>
                <a:cs typeface="Times New Roman"/>
              </a:rPr>
              <a:t> </a:t>
            </a:r>
            <a:r>
              <a:rPr sz="1200" b="1" spc="0" dirty="0">
                <a:latin typeface="Times New Roman"/>
                <a:cs typeface="Times New Roman"/>
              </a:rPr>
              <a:t>lanjut:</a:t>
            </a:r>
            <a:endParaRPr sz="1200" dirty="0">
              <a:latin typeface="Times New Roman"/>
              <a:cs typeface="Times New Roman"/>
            </a:endParaRPr>
          </a:p>
          <a:p>
            <a:pPr marL="495300">
              <a:lnSpc>
                <a:spcPct val="95825"/>
              </a:lnSpc>
              <a:spcBef>
                <a:spcPts val="780"/>
              </a:spcBef>
            </a:pPr>
            <a:r>
              <a:rPr sz="1200" b="1" u="sng" spc="-4" dirty="0">
                <a:solidFill>
                  <a:srgbClr val="0070C0"/>
                </a:solidFill>
                <a:latin typeface="Times New Roman"/>
                <a:cs typeface="Times New Roman"/>
              </a:rPr>
              <a:t>h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</a:rPr>
              <a:t>ttps:</a:t>
            </a:r>
            <a:r>
              <a:rPr sz="1200" b="1" u="sng" spc="-329" dirty="0">
                <a:solidFill>
                  <a:srgbClr val="0070C0"/>
                </a:solidFill>
                <a:latin typeface="Times New Roman"/>
                <a:cs typeface="Times New Roman"/>
              </a:rPr>
              <a:t>/</a:t>
            </a:r>
            <a:r>
              <a:rPr sz="1200" b="1" u="sng" spc="-34" dirty="0">
                <a:solidFill>
                  <a:srgbClr val="0070C0"/>
                </a:solidFill>
                <a:latin typeface="Times New Roman"/>
                <a:cs typeface="Times New Roman"/>
              </a:rPr>
              <a:t>/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</a:rPr>
              <a:t>p</a:t>
            </a:r>
            <a:r>
              <a:rPr sz="1200" b="1" u="sng" spc="-4" dirty="0">
                <a:solidFill>
                  <a:srgbClr val="0070C0"/>
                </a:solidFill>
                <a:latin typeface="Times New Roman"/>
                <a:cs typeface="Times New Roman"/>
              </a:rPr>
              <a:t>r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</a:rPr>
              <a:t>og</a:t>
            </a:r>
            <a:r>
              <a:rPr sz="1200" b="1" u="sng" spc="-4" dirty="0">
                <a:solidFill>
                  <a:srgbClr val="0070C0"/>
                </a:solidFill>
                <a:latin typeface="Times New Roman"/>
                <a:cs typeface="Times New Roman"/>
              </a:rPr>
              <a:t>r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</a:rPr>
              <a:t>am-pmm.id/</a:t>
            </a:r>
            <a:endParaRPr sz="1200" u="sng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591921" marR="278504" indent="-96622">
              <a:lnSpc>
                <a:spcPts val="1379"/>
              </a:lnSpc>
              <a:spcBef>
                <a:spcPts val="1500"/>
              </a:spcBef>
            </a:pPr>
            <a:r>
              <a:rPr sz="1200" b="1" u="sng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@pertu</a:t>
            </a:r>
            <a:r>
              <a:rPr sz="1200" b="1" u="sng" spc="-4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1200" b="1" u="sng" spc="-4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anmahasi</a:t>
            </a:r>
            <a:r>
              <a:rPr sz="1200" b="1" u="sng" spc="-14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</a:t>
            </a:r>
            <a:r>
              <a:rPr sz="1200" b="1" u="sng" spc="-4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</a:t>
            </a:r>
            <a:r>
              <a:rPr sz="1200" b="1" u="sng" spc="-4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sz="1200" b="1" u="sng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591921" marR="278504" indent="-96622">
              <a:lnSpc>
                <a:spcPts val="1379"/>
              </a:lnSpc>
              <a:spcBef>
                <a:spcPts val="1500"/>
              </a:spcBef>
            </a:pPr>
            <a:r>
              <a:rPr lang="id-ID" sz="1200" b="1" u="sng" spc="0" dirty="0">
                <a:solidFill>
                  <a:srgbClr val="0070C0"/>
                </a:solidFill>
                <a:latin typeface="Times New Roman"/>
                <a:cs typeface="Times New Roman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mm-01@</a:t>
            </a:r>
            <a:r>
              <a:rPr sz="1200" b="1" u="sng" spc="-29" dirty="0">
                <a:solidFill>
                  <a:srgbClr val="0070C0"/>
                </a:solidFill>
                <a:latin typeface="Times New Roman"/>
                <a:cs typeface="Times New Roman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emdikbud.g</a:t>
            </a:r>
            <a:r>
              <a:rPr sz="1200" b="1" u="sng" spc="-9" dirty="0">
                <a:solidFill>
                  <a:srgbClr val="0070C0"/>
                </a:solidFill>
                <a:latin typeface="Times New Roman"/>
                <a:cs typeface="Times New Roman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sz="1200" b="1" u="sng" spc="0" dirty="0">
                <a:solidFill>
                  <a:srgbClr val="0070C0"/>
                </a:solidFill>
                <a:latin typeface="Times New Roman"/>
                <a:cs typeface="Times New Roman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.id</a:t>
            </a:r>
            <a:endParaRPr sz="1200" u="sng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5993" y="2310762"/>
            <a:ext cx="8712000" cy="7386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87"/>
              </a:spcBef>
            </a:pPr>
            <a:endParaRPr sz="1100"/>
          </a:p>
          <a:p>
            <a:pPr marL="433228">
              <a:lnSpc>
                <a:spcPct val="95825"/>
              </a:lnSpc>
            </a:pPr>
            <a:r>
              <a:rPr sz="30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Bertu</a:t>
            </a:r>
            <a:r>
              <a:rPr sz="30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30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3000" b="1" spc="5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Seme</a:t>
            </a:r>
            <a:r>
              <a:rPr sz="3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0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30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0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a,</a:t>
            </a:r>
            <a:r>
              <a:rPr sz="3000" b="1" spc="31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Bermakna</a:t>
            </a:r>
            <a:r>
              <a:rPr sz="3000" b="1" spc="-2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Selama</a:t>
            </a:r>
            <a:r>
              <a:rPr sz="30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000" b="1" spc="-39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30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516600" y="1237938"/>
            <a:ext cx="4237650" cy="8737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3" name="object 17">
            <a:extLst>
              <a:ext uri="{FF2B5EF4-FFF2-40B4-BE49-F238E27FC236}">
                <a16:creationId xmlns:a16="http://schemas.microsoft.com/office/drawing/2014/main" id="{8C9A87C5-9CE2-4A5D-8638-0DA745CC1C8E}"/>
              </a:ext>
            </a:extLst>
          </p:cNvPr>
          <p:cNvSpPr/>
          <p:nvPr/>
        </p:nvSpPr>
        <p:spPr>
          <a:xfrm>
            <a:off x="7144876" y="4552948"/>
            <a:ext cx="663075" cy="49720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19">
            <a:extLst>
              <a:ext uri="{FF2B5EF4-FFF2-40B4-BE49-F238E27FC236}">
                <a16:creationId xmlns:a16="http://schemas.microsoft.com/office/drawing/2014/main" id="{8E18194E-CBEC-42D8-95D6-89F4CFFF2838}"/>
              </a:ext>
            </a:extLst>
          </p:cNvPr>
          <p:cNvSpPr/>
          <p:nvPr/>
        </p:nvSpPr>
        <p:spPr>
          <a:xfrm>
            <a:off x="7807951" y="4692173"/>
            <a:ext cx="1095774" cy="2187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21">
            <a:extLst>
              <a:ext uri="{FF2B5EF4-FFF2-40B4-BE49-F238E27FC236}">
                <a16:creationId xmlns:a16="http://schemas.microsoft.com/office/drawing/2014/main" id="{ADF08060-66B0-4FA1-83D4-099810DD089C}"/>
              </a:ext>
            </a:extLst>
          </p:cNvPr>
          <p:cNvSpPr/>
          <p:nvPr/>
        </p:nvSpPr>
        <p:spPr>
          <a:xfrm>
            <a:off x="6575759" y="4726839"/>
            <a:ext cx="528725" cy="1876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id="{8D760FD8-366F-4FB3-BA4A-B45C31BA77A9}"/>
              </a:ext>
            </a:extLst>
          </p:cNvPr>
          <p:cNvSpPr/>
          <p:nvPr/>
        </p:nvSpPr>
        <p:spPr>
          <a:xfrm>
            <a:off x="6183149" y="4572868"/>
            <a:ext cx="373449" cy="37344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3A6CD96-6537-437F-8901-F37E712E17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72032" y="4568153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object 156"/>
          <p:cNvSpPr txBox="1"/>
          <p:nvPr/>
        </p:nvSpPr>
        <p:spPr>
          <a:xfrm>
            <a:off x="447300" y="1380650"/>
            <a:ext cx="8249400" cy="615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37"/>
              </a:spcBef>
            </a:pPr>
            <a:endParaRPr sz="850"/>
          </a:p>
          <a:p>
            <a:pPr marL="930747">
              <a:lnSpc>
                <a:spcPct val="95825"/>
              </a:lnSpc>
            </a:pPr>
            <a:r>
              <a:rPr sz="1500" b="1" spc="0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1679650" y="2735545"/>
            <a:ext cx="1837800" cy="775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35369" marR="334376" indent="-376" algn="ctr">
              <a:lnSpc>
                <a:spcPts val="1510"/>
              </a:lnSpc>
              <a:spcBef>
                <a:spcPts val="325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memperku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 </a:t>
            </a:r>
            <a:r>
              <a:rPr sz="1400" b="1" spc="-3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omp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ensi a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ademik</a:t>
            </a:r>
            <a:r>
              <a:rPr sz="14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4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3894998" y="2743833"/>
            <a:ext cx="1614900" cy="581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655" marR="81822" indent="44070">
              <a:lnSpc>
                <a:spcPts val="1510"/>
              </a:lnSpc>
              <a:spcBef>
                <a:spcPts val="325"/>
              </a:spcBef>
            </a:pP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mahasi</a:t>
            </a:r>
            <a:r>
              <a:rPr sz="1400" b="1" spc="-16" dirty="0">
                <a:solidFill>
                  <a:srgbClr val="FFFFFF"/>
                </a:solidFill>
                <a:latin typeface="Times New Roman"/>
                <a:cs typeface="Times New Roman"/>
              </a:rPr>
              <a:t>sw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32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dari berbagai</a:t>
            </a:r>
            <a:r>
              <a:rPr sz="1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dae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ah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3886100" y="2583655"/>
            <a:ext cx="1614900" cy="160178"/>
          </a:xfrm>
          <a:custGeom>
            <a:avLst/>
            <a:gdLst/>
            <a:ahLst/>
            <a:cxnLst/>
            <a:rect l="l" t="t" r="r" b="b"/>
            <a:pathLst>
              <a:path w="1614900" h="160178">
                <a:moveTo>
                  <a:pt x="0" y="0"/>
                </a:moveTo>
                <a:lnTo>
                  <a:pt x="1614900" y="0"/>
                </a:lnTo>
                <a:lnTo>
                  <a:pt x="1614900" y="160178"/>
                </a:lnTo>
                <a:lnTo>
                  <a:pt x="0" y="16017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280112" y="3496482"/>
            <a:ext cx="713175" cy="713175"/>
          </a:xfrm>
          <a:custGeom>
            <a:avLst/>
            <a:gdLst/>
            <a:ahLst/>
            <a:cxnLst/>
            <a:rect l="l" t="t" r="r" b="b"/>
            <a:pathLst>
              <a:path w="713175" h="713175">
                <a:moveTo>
                  <a:pt x="0" y="0"/>
                </a:moveTo>
                <a:lnTo>
                  <a:pt x="713175" y="0"/>
                </a:lnTo>
                <a:lnTo>
                  <a:pt x="713175" y="713175"/>
                </a:lnTo>
                <a:lnTo>
                  <a:pt x="0" y="7131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280112" y="3496482"/>
            <a:ext cx="713175" cy="713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707284" y="2387437"/>
            <a:ext cx="1909516" cy="2574315"/>
          </a:xfrm>
          <a:custGeom>
            <a:avLst/>
            <a:gdLst/>
            <a:ahLst/>
            <a:cxnLst/>
            <a:rect l="l" t="t" r="r" b="b"/>
            <a:pathLst>
              <a:path w="1909516" h="2574315">
                <a:moveTo>
                  <a:pt x="954766" y="2574315"/>
                </a:moveTo>
                <a:lnTo>
                  <a:pt x="876461" y="2571151"/>
                </a:lnTo>
                <a:lnTo>
                  <a:pt x="799900" y="2561819"/>
                </a:lnTo>
                <a:lnTo>
                  <a:pt x="725328" y="2546568"/>
                </a:lnTo>
                <a:lnTo>
                  <a:pt x="652991" y="2525642"/>
                </a:lnTo>
                <a:lnTo>
                  <a:pt x="583134" y="2499287"/>
                </a:lnTo>
                <a:lnTo>
                  <a:pt x="516003" y="2467748"/>
                </a:lnTo>
                <a:lnTo>
                  <a:pt x="451844" y="2431272"/>
                </a:lnTo>
                <a:lnTo>
                  <a:pt x="390903" y="2390104"/>
                </a:lnTo>
                <a:lnTo>
                  <a:pt x="333424" y="2344490"/>
                </a:lnTo>
                <a:lnTo>
                  <a:pt x="279655" y="2294676"/>
                </a:lnTo>
                <a:lnTo>
                  <a:pt x="229841" y="2240907"/>
                </a:lnTo>
                <a:lnTo>
                  <a:pt x="184227" y="2183428"/>
                </a:lnTo>
                <a:lnTo>
                  <a:pt x="143059" y="2122487"/>
                </a:lnTo>
                <a:lnTo>
                  <a:pt x="106583" y="2058328"/>
                </a:lnTo>
                <a:lnTo>
                  <a:pt x="75045" y="1991197"/>
                </a:lnTo>
                <a:lnTo>
                  <a:pt x="48689" y="1921340"/>
                </a:lnTo>
                <a:lnTo>
                  <a:pt x="27763" y="1849003"/>
                </a:lnTo>
                <a:lnTo>
                  <a:pt x="12512" y="1774431"/>
                </a:lnTo>
                <a:lnTo>
                  <a:pt x="3180" y="1697870"/>
                </a:lnTo>
                <a:lnTo>
                  <a:pt x="16" y="1619565"/>
                </a:lnTo>
                <a:lnTo>
                  <a:pt x="0" y="31"/>
                </a:lnTo>
                <a:lnTo>
                  <a:pt x="1909500" y="0"/>
                </a:lnTo>
                <a:lnTo>
                  <a:pt x="1909516" y="1619565"/>
                </a:lnTo>
                <a:lnTo>
                  <a:pt x="1908764" y="1657463"/>
                </a:lnTo>
                <a:lnTo>
                  <a:pt x="1902800" y="1732632"/>
                </a:lnTo>
                <a:lnTo>
                  <a:pt x="1891001" y="1806698"/>
                </a:lnTo>
                <a:lnTo>
                  <a:pt x="1873498" y="1879340"/>
                </a:lnTo>
                <a:lnTo>
                  <a:pt x="1850424" y="1950238"/>
                </a:lnTo>
                <a:lnTo>
                  <a:pt x="1821912" y="2019071"/>
                </a:lnTo>
                <a:lnTo>
                  <a:pt x="1788095" y="2085519"/>
                </a:lnTo>
                <a:lnTo>
                  <a:pt x="1749106" y="2149261"/>
                </a:lnTo>
                <a:lnTo>
                  <a:pt x="1705077" y="2209977"/>
                </a:lnTo>
                <a:lnTo>
                  <a:pt x="1656142" y="2267346"/>
                </a:lnTo>
                <a:lnTo>
                  <a:pt x="1602546" y="2320942"/>
                </a:lnTo>
                <a:lnTo>
                  <a:pt x="1545177" y="2369878"/>
                </a:lnTo>
                <a:lnTo>
                  <a:pt x="1484461" y="2413906"/>
                </a:lnTo>
                <a:lnTo>
                  <a:pt x="1420719" y="2452896"/>
                </a:lnTo>
                <a:lnTo>
                  <a:pt x="1354271" y="2486712"/>
                </a:lnTo>
                <a:lnTo>
                  <a:pt x="1285438" y="2515224"/>
                </a:lnTo>
                <a:lnTo>
                  <a:pt x="1214540" y="2538298"/>
                </a:lnTo>
                <a:lnTo>
                  <a:pt x="1141898" y="2555801"/>
                </a:lnTo>
                <a:lnTo>
                  <a:pt x="1067832" y="2567600"/>
                </a:lnTo>
                <a:lnTo>
                  <a:pt x="992663" y="2573564"/>
                </a:lnTo>
                <a:lnTo>
                  <a:pt x="954766" y="2574315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482660" y="2215123"/>
            <a:ext cx="410225" cy="392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511282" y="2243745"/>
            <a:ext cx="299100" cy="281100"/>
          </a:xfrm>
          <a:custGeom>
            <a:avLst/>
            <a:gdLst/>
            <a:ahLst/>
            <a:cxnLst/>
            <a:rect l="l" t="t" r="r" b="b"/>
            <a:pathLst>
              <a:path w="299100" h="281100">
                <a:moveTo>
                  <a:pt x="0" y="140550"/>
                </a:moveTo>
                <a:lnTo>
                  <a:pt x="757" y="126319"/>
                </a:lnTo>
                <a:lnTo>
                  <a:pt x="2979" y="112495"/>
                </a:lnTo>
                <a:lnTo>
                  <a:pt x="6594" y="99146"/>
                </a:lnTo>
                <a:lnTo>
                  <a:pt x="11528" y="86341"/>
                </a:lnTo>
                <a:lnTo>
                  <a:pt x="17709" y="74147"/>
                </a:lnTo>
                <a:lnTo>
                  <a:pt x="25064" y="62634"/>
                </a:lnTo>
                <a:lnTo>
                  <a:pt x="33519" y="51870"/>
                </a:lnTo>
                <a:lnTo>
                  <a:pt x="43002" y="41923"/>
                </a:lnTo>
                <a:lnTo>
                  <a:pt x="53439" y="32863"/>
                </a:lnTo>
                <a:lnTo>
                  <a:pt x="64758" y="24758"/>
                </a:lnTo>
                <a:lnTo>
                  <a:pt x="76886" y="17676"/>
                </a:lnTo>
                <a:lnTo>
                  <a:pt x="89750" y="11686"/>
                </a:lnTo>
                <a:lnTo>
                  <a:pt x="103276" y="6857"/>
                </a:lnTo>
                <a:lnTo>
                  <a:pt x="117392" y="3257"/>
                </a:lnTo>
                <a:lnTo>
                  <a:pt x="132026" y="954"/>
                </a:lnTo>
                <a:lnTo>
                  <a:pt x="147103" y="18"/>
                </a:lnTo>
                <a:lnTo>
                  <a:pt x="149550" y="0"/>
                </a:lnTo>
                <a:lnTo>
                  <a:pt x="162794" y="551"/>
                </a:lnTo>
                <a:lnTo>
                  <a:pt x="175845" y="2189"/>
                </a:lnTo>
                <a:lnTo>
                  <a:pt x="188634" y="4884"/>
                </a:lnTo>
                <a:lnTo>
                  <a:pt x="201089" y="8610"/>
                </a:lnTo>
                <a:lnTo>
                  <a:pt x="213141" y="13339"/>
                </a:lnTo>
                <a:lnTo>
                  <a:pt x="224719" y="19044"/>
                </a:lnTo>
                <a:lnTo>
                  <a:pt x="235753" y="25698"/>
                </a:lnTo>
                <a:lnTo>
                  <a:pt x="246171" y="33272"/>
                </a:lnTo>
                <a:lnTo>
                  <a:pt x="255297" y="41166"/>
                </a:lnTo>
                <a:lnTo>
                  <a:pt x="264626" y="50785"/>
                </a:lnTo>
                <a:lnTo>
                  <a:pt x="272914" y="61099"/>
                </a:lnTo>
                <a:lnTo>
                  <a:pt x="280126" y="72033"/>
                </a:lnTo>
                <a:lnTo>
                  <a:pt x="286231" y="83511"/>
                </a:lnTo>
                <a:lnTo>
                  <a:pt x="291194" y="95457"/>
                </a:lnTo>
                <a:lnTo>
                  <a:pt x="294983" y="107797"/>
                </a:lnTo>
                <a:lnTo>
                  <a:pt x="297564" y="120455"/>
                </a:lnTo>
                <a:lnTo>
                  <a:pt x="298904" y="133354"/>
                </a:lnTo>
                <a:lnTo>
                  <a:pt x="299100" y="140550"/>
                </a:lnTo>
                <a:lnTo>
                  <a:pt x="298342" y="154780"/>
                </a:lnTo>
                <a:lnTo>
                  <a:pt x="296120" y="168604"/>
                </a:lnTo>
                <a:lnTo>
                  <a:pt x="292505" y="181953"/>
                </a:lnTo>
                <a:lnTo>
                  <a:pt x="287571" y="194758"/>
                </a:lnTo>
                <a:lnTo>
                  <a:pt x="281390" y="206952"/>
                </a:lnTo>
                <a:lnTo>
                  <a:pt x="274035" y="218465"/>
                </a:lnTo>
                <a:lnTo>
                  <a:pt x="265580" y="229229"/>
                </a:lnTo>
                <a:lnTo>
                  <a:pt x="256098" y="239176"/>
                </a:lnTo>
                <a:lnTo>
                  <a:pt x="245660" y="248236"/>
                </a:lnTo>
                <a:lnTo>
                  <a:pt x="234341" y="256341"/>
                </a:lnTo>
                <a:lnTo>
                  <a:pt x="222213" y="263423"/>
                </a:lnTo>
                <a:lnTo>
                  <a:pt x="209349" y="269413"/>
                </a:lnTo>
                <a:lnTo>
                  <a:pt x="195823" y="274242"/>
                </a:lnTo>
                <a:lnTo>
                  <a:pt x="181707" y="277842"/>
                </a:lnTo>
                <a:lnTo>
                  <a:pt x="167073" y="280145"/>
                </a:lnTo>
                <a:lnTo>
                  <a:pt x="151996" y="281081"/>
                </a:lnTo>
                <a:lnTo>
                  <a:pt x="149550" y="281100"/>
                </a:lnTo>
                <a:lnTo>
                  <a:pt x="134408" y="280388"/>
                </a:lnTo>
                <a:lnTo>
                  <a:pt x="119699" y="278299"/>
                </a:lnTo>
                <a:lnTo>
                  <a:pt x="105495" y="274902"/>
                </a:lnTo>
                <a:lnTo>
                  <a:pt x="91870" y="270265"/>
                </a:lnTo>
                <a:lnTo>
                  <a:pt x="78895" y="264456"/>
                </a:lnTo>
                <a:lnTo>
                  <a:pt x="66645" y="257544"/>
                </a:lnTo>
                <a:lnTo>
                  <a:pt x="55191" y="249597"/>
                </a:lnTo>
                <a:lnTo>
                  <a:pt x="44608" y="240685"/>
                </a:lnTo>
                <a:lnTo>
                  <a:pt x="34968" y="230876"/>
                </a:lnTo>
                <a:lnTo>
                  <a:pt x="26343" y="220238"/>
                </a:lnTo>
                <a:lnTo>
                  <a:pt x="18808" y="208840"/>
                </a:lnTo>
                <a:lnTo>
                  <a:pt x="12435" y="196751"/>
                </a:lnTo>
                <a:lnTo>
                  <a:pt x="7296" y="184038"/>
                </a:lnTo>
                <a:lnTo>
                  <a:pt x="3465" y="170771"/>
                </a:lnTo>
                <a:lnTo>
                  <a:pt x="1015" y="157019"/>
                </a:lnTo>
                <a:lnTo>
                  <a:pt x="19" y="142849"/>
                </a:lnTo>
                <a:lnTo>
                  <a:pt x="0" y="14055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511282" y="2243745"/>
            <a:ext cx="299100" cy="281100"/>
          </a:xfrm>
          <a:custGeom>
            <a:avLst/>
            <a:gdLst/>
            <a:ahLst/>
            <a:cxnLst/>
            <a:rect l="l" t="t" r="r" b="b"/>
            <a:pathLst>
              <a:path w="299100" h="281100">
                <a:moveTo>
                  <a:pt x="0" y="140550"/>
                </a:moveTo>
                <a:lnTo>
                  <a:pt x="757" y="126319"/>
                </a:lnTo>
                <a:lnTo>
                  <a:pt x="2979" y="112495"/>
                </a:lnTo>
                <a:lnTo>
                  <a:pt x="6594" y="99146"/>
                </a:lnTo>
                <a:lnTo>
                  <a:pt x="11528" y="86341"/>
                </a:lnTo>
                <a:lnTo>
                  <a:pt x="17709" y="74147"/>
                </a:lnTo>
                <a:lnTo>
                  <a:pt x="25064" y="62634"/>
                </a:lnTo>
                <a:lnTo>
                  <a:pt x="33519" y="51870"/>
                </a:lnTo>
                <a:lnTo>
                  <a:pt x="43002" y="41923"/>
                </a:lnTo>
                <a:lnTo>
                  <a:pt x="53439" y="32863"/>
                </a:lnTo>
                <a:lnTo>
                  <a:pt x="64758" y="24758"/>
                </a:lnTo>
                <a:lnTo>
                  <a:pt x="76886" y="17676"/>
                </a:lnTo>
                <a:lnTo>
                  <a:pt x="89750" y="11686"/>
                </a:lnTo>
                <a:lnTo>
                  <a:pt x="103276" y="6857"/>
                </a:lnTo>
                <a:lnTo>
                  <a:pt x="117392" y="3257"/>
                </a:lnTo>
                <a:lnTo>
                  <a:pt x="132026" y="954"/>
                </a:lnTo>
                <a:lnTo>
                  <a:pt x="147103" y="18"/>
                </a:lnTo>
                <a:lnTo>
                  <a:pt x="149550" y="0"/>
                </a:lnTo>
                <a:lnTo>
                  <a:pt x="162794" y="551"/>
                </a:lnTo>
                <a:lnTo>
                  <a:pt x="175845" y="2189"/>
                </a:lnTo>
                <a:lnTo>
                  <a:pt x="188634" y="4884"/>
                </a:lnTo>
                <a:lnTo>
                  <a:pt x="201089" y="8610"/>
                </a:lnTo>
                <a:lnTo>
                  <a:pt x="213141" y="13339"/>
                </a:lnTo>
                <a:lnTo>
                  <a:pt x="224719" y="19044"/>
                </a:lnTo>
                <a:lnTo>
                  <a:pt x="235753" y="25698"/>
                </a:lnTo>
                <a:lnTo>
                  <a:pt x="246171" y="33272"/>
                </a:lnTo>
                <a:lnTo>
                  <a:pt x="255297" y="41166"/>
                </a:lnTo>
                <a:lnTo>
                  <a:pt x="264626" y="50785"/>
                </a:lnTo>
                <a:lnTo>
                  <a:pt x="272914" y="61099"/>
                </a:lnTo>
                <a:lnTo>
                  <a:pt x="280126" y="72033"/>
                </a:lnTo>
                <a:lnTo>
                  <a:pt x="286231" y="83511"/>
                </a:lnTo>
                <a:lnTo>
                  <a:pt x="291194" y="95457"/>
                </a:lnTo>
                <a:lnTo>
                  <a:pt x="294983" y="107797"/>
                </a:lnTo>
                <a:lnTo>
                  <a:pt x="297564" y="120455"/>
                </a:lnTo>
                <a:lnTo>
                  <a:pt x="298904" y="133354"/>
                </a:lnTo>
                <a:lnTo>
                  <a:pt x="299100" y="140550"/>
                </a:lnTo>
                <a:lnTo>
                  <a:pt x="298342" y="154780"/>
                </a:lnTo>
                <a:lnTo>
                  <a:pt x="296120" y="168604"/>
                </a:lnTo>
                <a:lnTo>
                  <a:pt x="292505" y="181953"/>
                </a:lnTo>
                <a:lnTo>
                  <a:pt x="287571" y="194758"/>
                </a:lnTo>
                <a:lnTo>
                  <a:pt x="281390" y="206952"/>
                </a:lnTo>
                <a:lnTo>
                  <a:pt x="274035" y="218465"/>
                </a:lnTo>
                <a:lnTo>
                  <a:pt x="265580" y="229229"/>
                </a:lnTo>
                <a:lnTo>
                  <a:pt x="256098" y="239176"/>
                </a:lnTo>
                <a:lnTo>
                  <a:pt x="245660" y="248236"/>
                </a:lnTo>
                <a:lnTo>
                  <a:pt x="234341" y="256341"/>
                </a:lnTo>
                <a:lnTo>
                  <a:pt x="222213" y="263423"/>
                </a:lnTo>
                <a:lnTo>
                  <a:pt x="209349" y="269413"/>
                </a:lnTo>
                <a:lnTo>
                  <a:pt x="195823" y="274242"/>
                </a:lnTo>
                <a:lnTo>
                  <a:pt x="181707" y="277842"/>
                </a:lnTo>
                <a:lnTo>
                  <a:pt x="167073" y="280145"/>
                </a:lnTo>
                <a:lnTo>
                  <a:pt x="151996" y="281081"/>
                </a:lnTo>
                <a:lnTo>
                  <a:pt x="149550" y="281100"/>
                </a:lnTo>
                <a:lnTo>
                  <a:pt x="134408" y="280388"/>
                </a:lnTo>
                <a:lnTo>
                  <a:pt x="119699" y="278299"/>
                </a:lnTo>
                <a:lnTo>
                  <a:pt x="105495" y="274902"/>
                </a:lnTo>
                <a:lnTo>
                  <a:pt x="91870" y="270265"/>
                </a:lnTo>
                <a:lnTo>
                  <a:pt x="78895" y="264456"/>
                </a:lnTo>
                <a:lnTo>
                  <a:pt x="66645" y="257544"/>
                </a:lnTo>
                <a:lnTo>
                  <a:pt x="55191" y="249597"/>
                </a:lnTo>
                <a:lnTo>
                  <a:pt x="44608" y="240685"/>
                </a:lnTo>
                <a:lnTo>
                  <a:pt x="34968" y="230876"/>
                </a:lnTo>
                <a:lnTo>
                  <a:pt x="26343" y="220238"/>
                </a:lnTo>
                <a:lnTo>
                  <a:pt x="18808" y="208840"/>
                </a:lnTo>
                <a:lnTo>
                  <a:pt x="12435" y="196751"/>
                </a:lnTo>
                <a:lnTo>
                  <a:pt x="7296" y="184038"/>
                </a:lnTo>
                <a:lnTo>
                  <a:pt x="3465" y="170771"/>
                </a:lnTo>
                <a:lnTo>
                  <a:pt x="1015" y="157019"/>
                </a:lnTo>
                <a:lnTo>
                  <a:pt x="19" y="142849"/>
                </a:lnTo>
                <a:lnTo>
                  <a:pt x="0" y="14055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362742" y="3730925"/>
            <a:ext cx="713175" cy="713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170320" y="3678227"/>
            <a:ext cx="58668" cy="67840"/>
          </a:xfrm>
          <a:custGeom>
            <a:avLst/>
            <a:gdLst/>
            <a:ahLst/>
            <a:cxnLst/>
            <a:rect l="l" t="t" r="r" b="b"/>
            <a:pathLst>
              <a:path w="58668" h="67840">
                <a:moveTo>
                  <a:pt x="0" y="0"/>
                </a:moveTo>
                <a:lnTo>
                  <a:pt x="58668" y="6784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845410" y="3499545"/>
            <a:ext cx="411552" cy="484733"/>
          </a:xfrm>
          <a:custGeom>
            <a:avLst/>
            <a:gdLst/>
            <a:ahLst/>
            <a:cxnLst/>
            <a:rect l="l" t="t" r="r" b="b"/>
            <a:pathLst>
              <a:path w="411552" h="484733">
                <a:moveTo>
                  <a:pt x="293290" y="203184"/>
                </a:moveTo>
                <a:lnTo>
                  <a:pt x="296565" y="218534"/>
                </a:lnTo>
                <a:lnTo>
                  <a:pt x="287104" y="226209"/>
                </a:lnTo>
                <a:lnTo>
                  <a:pt x="288923" y="226612"/>
                </a:lnTo>
                <a:lnTo>
                  <a:pt x="311120" y="215302"/>
                </a:lnTo>
                <a:lnTo>
                  <a:pt x="319853" y="223381"/>
                </a:lnTo>
                <a:lnTo>
                  <a:pt x="323856" y="234287"/>
                </a:lnTo>
                <a:lnTo>
                  <a:pt x="314395" y="244386"/>
                </a:lnTo>
                <a:lnTo>
                  <a:pt x="321309" y="247214"/>
                </a:lnTo>
                <a:lnTo>
                  <a:pt x="319126" y="253677"/>
                </a:lnTo>
                <a:lnTo>
                  <a:pt x="314395" y="257716"/>
                </a:lnTo>
                <a:lnTo>
                  <a:pt x="311848" y="264987"/>
                </a:lnTo>
                <a:lnTo>
                  <a:pt x="315123" y="271450"/>
                </a:lnTo>
                <a:lnTo>
                  <a:pt x="328587" y="279125"/>
                </a:lnTo>
                <a:lnTo>
                  <a:pt x="347144" y="281145"/>
                </a:lnTo>
                <a:lnTo>
                  <a:pt x="352239" y="296899"/>
                </a:lnTo>
                <a:lnTo>
                  <a:pt x="354786" y="310633"/>
                </a:lnTo>
                <a:lnTo>
                  <a:pt x="353694" y="315884"/>
                </a:lnTo>
                <a:lnTo>
                  <a:pt x="363883" y="320327"/>
                </a:lnTo>
                <a:lnTo>
                  <a:pt x="368250" y="324367"/>
                </a:lnTo>
                <a:lnTo>
                  <a:pt x="363883" y="336081"/>
                </a:lnTo>
                <a:lnTo>
                  <a:pt x="369705" y="334061"/>
                </a:lnTo>
                <a:lnTo>
                  <a:pt x="382077" y="336081"/>
                </a:lnTo>
                <a:lnTo>
                  <a:pt x="395541" y="339313"/>
                </a:lnTo>
                <a:lnTo>
                  <a:pt x="404638" y="357086"/>
                </a:lnTo>
                <a:lnTo>
                  <a:pt x="409369" y="362337"/>
                </a:lnTo>
                <a:lnTo>
                  <a:pt x="411552" y="369609"/>
                </a:lnTo>
                <a:lnTo>
                  <a:pt x="404638" y="394653"/>
                </a:lnTo>
                <a:lnTo>
                  <a:pt x="406821" y="395865"/>
                </a:lnTo>
                <a:lnTo>
                  <a:pt x="407185" y="400712"/>
                </a:lnTo>
                <a:lnTo>
                  <a:pt x="403910" y="423333"/>
                </a:lnTo>
                <a:lnTo>
                  <a:pt x="404638" y="459284"/>
                </a:lnTo>
                <a:lnTo>
                  <a:pt x="400999" y="481097"/>
                </a:lnTo>
                <a:lnTo>
                  <a:pt x="396997" y="481097"/>
                </a:lnTo>
                <a:lnTo>
                  <a:pt x="384261" y="469787"/>
                </a:lnTo>
                <a:lnTo>
                  <a:pt x="382077" y="472210"/>
                </a:lnTo>
                <a:lnTo>
                  <a:pt x="380986" y="478270"/>
                </a:lnTo>
                <a:lnTo>
                  <a:pt x="375891" y="479885"/>
                </a:lnTo>
                <a:lnTo>
                  <a:pt x="363155" y="469787"/>
                </a:lnTo>
                <a:lnTo>
                  <a:pt x="357697" y="470191"/>
                </a:lnTo>
                <a:lnTo>
                  <a:pt x="363155" y="482309"/>
                </a:lnTo>
                <a:lnTo>
                  <a:pt x="359517" y="484733"/>
                </a:lnTo>
                <a:lnTo>
                  <a:pt x="335864" y="460092"/>
                </a:lnTo>
                <a:lnTo>
                  <a:pt x="326039" y="446762"/>
                </a:lnTo>
                <a:lnTo>
                  <a:pt x="315123" y="441914"/>
                </a:lnTo>
                <a:lnTo>
                  <a:pt x="302387" y="427373"/>
                </a:lnTo>
                <a:lnTo>
                  <a:pt x="283829" y="413639"/>
                </a:lnTo>
                <a:lnTo>
                  <a:pt x="276551" y="410811"/>
                </a:lnTo>
                <a:lnTo>
                  <a:pt x="271457" y="403540"/>
                </a:lnTo>
                <a:lnTo>
                  <a:pt x="269273" y="393037"/>
                </a:lnTo>
                <a:lnTo>
                  <a:pt x="265271" y="387786"/>
                </a:lnTo>
                <a:lnTo>
                  <a:pt x="257265" y="382131"/>
                </a:lnTo>
                <a:lnTo>
                  <a:pt x="219058" y="334870"/>
                </a:lnTo>
                <a:lnTo>
                  <a:pt x="216146" y="330022"/>
                </a:lnTo>
                <a:lnTo>
                  <a:pt x="215055" y="315884"/>
                </a:lnTo>
                <a:lnTo>
                  <a:pt x="199044" y="282760"/>
                </a:lnTo>
                <a:lnTo>
                  <a:pt x="198680" y="274278"/>
                </a:lnTo>
                <a:lnTo>
                  <a:pt x="191766" y="263775"/>
                </a:lnTo>
                <a:lnTo>
                  <a:pt x="179030" y="249637"/>
                </a:lnTo>
                <a:lnTo>
                  <a:pt x="172844" y="235903"/>
                </a:lnTo>
                <a:lnTo>
                  <a:pt x="160472" y="226612"/>
                </a:lnTo>
                <a:lnTo>
                  <a:pt x="155378" y="226612"/>
                </a:lnTo>
                <a:lnTo>
                  <a:pt x="153195" y="224996"/>
                </a:lnTo>
                <a:lnTo>
                  <a:pt x="145553" y="192277"/>
                </a:lnTo>
                <a:lnTo>
                  <a:pt x="137184" y="174100"/>
                </a:lnTo>
                <a:lnTo>
                  <a:pt x="137184" y="166021"/>
                </a:lnTo>
                <a:lnTo>
                  <a:pt x="124812" y="151075"/>
                </a:lnTo>
                <a:lnTo>
                  <a:pt x="111348" y="142996"/>
                </a:lnTo>
                <a:lnTo>
                  <a:pt x="96065" y="138552"/>
                </a:lnTo>
                <a:lnTo>
                  <a:pt x="90243" y="115124"/>
                </a:lnTo>
                <a:lnTo>
                  <a:pt x="85148" y="112700"/>
                </a:lnTo>
                <a:lnTo>
                  <a:pt x="71685" y="90483"/>
                </a:lnTo>
                <a:lnTo>
                  <a:pt x="59313" y="79173"/>
                </a:lnTo>
                <a:lnTo>
                  <a:pt x="51671" y="79173"/>
                </a:lnTo>
                <a:lnTo>
                  <a:pt x="39299" y="63823"/>
                </a:lnTo>
                <a:lnTo>
                  <a:pt x="28019" y="54532"/>
                </a:lnTo>
                <a:lnTo>
                  <a:pt x="12008" y="35547"/>
                </a:lnTo>
                <a:lnTo>
                  <a:pt x="2183" y="16561"/>
                </a:lnTo>
                <a:lnTo>
                  <a:pt x="0" y="0"/>
                </a:lnTo>
                <a:lnTo>
                  <a:pt x="19649" y="0"/>
                </a:lnTo>
                <a:lnTo>
                  <a:pt x="23288" y="2423"/>
                </a:lnTo>
                <a:lnTo>
                  <a:pt x="28383" y="10906"/>
                </a:lnTo>
                <a:lnTo>
                  <a:pt x="38207" y="12926"/>
                </a:lnTo>
                <a:lnTo>
                  <a:pt x="41846" y="14946"/>
                </a:lnTo>
                <a:lnTo>
                  <a:pt x="69138" y="13734"/>
                </a:lnTo>
                <a:lnTo>
                  <a:pt x="76051" y="17773"/>
                </a:lnTo>
                <a:lnTo>
                  <a:pt x="89879" y="19793"/>
                </a:lnTo>
                <a:lnTo>
                  <a:pt x="101159" y="28680"/>
                </a:lnTo>
                <a:lnTo>
                  <a:pt x="104434" y="39182"/>
                </a:lnTo>
                <a:lnTo>
                  <a:pt x="106981" y="43626"/>
                </a:lnTo>
                <a:lnTo>
                  <a:pt x="111348" y="46453"/>
                </a:lnTo>
                <a:lnTo>
                  <a:pt x="118262" y="61399"/>
                </a:lnTo>
                <a:lnTo>
                  <a:pt x="135728" y="79173"/>
                </a:lnTo>
                <a:lnTo>
                  <a:pt x="159381" y="90483"/>
                </a:lnTo>
                <a:lnTo>
                  <a:pt x="180122" y="112700"/>
                </a:lnTo>
                <a:lnTo>
                  <a:pt x="181578" y="120779"/>
                </a:lnTo>
                <a:lnTo>
                  <a:pt x="191403" y="123203"/>
                </a:lnTo>
                <a:lnTo>
                  <a:pt x="195041" y="132897"/>
                </a:lnTo>
                <a:lnTo>
                  <a:pt x="204866" y="143804"/>
                </a:lnTo>
                <a:lnTo>
                  <a:pt x="212871" y="149055"/>
                </a:lnTo>
                <a:lnTo>
                  <a:pt x="215055" y="142592"/>
                </a:lnTo>
                <a:lnTo>
                  <a:pt x="221969" y="142592"/>
                </a:lnTo>
                <a:lnTo>
                  <a:pt x="226335" y="145823"/>
                </a:lnTo>
                <a:lnTo>
                  <a:pt x="233613" y="161981"/>
                </a:lnTo>
                <a:lnTo>
                  <a:pt x="257265" y="174100"/>
                </a:lnTo>
                <a:lnTo>
                  <a:pt x="264543" y="186622"/>
                </a:lnTo>
                <a:lnTo>
                  <a:pt x="267818" y="187834"/>
                </a:lnTo>
                <a:lnTo>
                  <a:pt x="268182" y="179755"/>
                </a:lnTo>
                <a:lnTo>
                  <a:pt x="279462" y="191873"/>
                </a:lnTo>
                <a:lnTo>
                  <a:pt x="292562" y="190661"/>
                </a:lnTo>
                <a:lnTo>
                  <a:pt x="298020" y="193489"/>
                </a:lnTo>
                <a:lnTo>
                  <a:pt x="299476" y="195912"/>
                </a:lnTo>
                <a:lnTo>
                  <a:pt x="298748" y="200356"/>
                </a:lnTo>
                <a:lnTo>
                  <a:pt x="296565" y="203184"/>
                </a:lnTo>
                <a:lnTo>
                  <a:pt x="293290" y="2031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765634" y="2387537"/>
            <a:ext cx="1889115" cy="2538615"/>
          </a:xfrm>
          <a:custGeom>
            <a:avLst/>
            <a:gdLst/>
            <a:ahLst/>
            <a:cxnLst/>
            <a:rect l="l" t="t" r="r" b="b"/>
            <a:pathLst>
              <a:path w="1889115" h="2538615">
                <a:moveTo>
                  <a:pt x="944565" y="2538615"/>
                </a:moveTo>
                <a:lnTo>
                  <a:pt x="867097" y="2535484"/>
                </a:lnTo>
                <a:lnTo>
                  <a:pt x="791354" y="2526253"/>
                </a:lnTo>
                <a:lnTo>
                  <a:pt x="717579" y="2511164"/>
                </a:lnTo>
                <a:lnTo>
                  <a:pt x="646014" y="2490462"/>
                </a:lnTo>
                <a:lnTo>
                  <a:pt x="576904" y="2464388"/>
                </a:lnTo>
                <a:lnTo>
                  <a:pt x="510490" y="2433186"/>
                </a:lnTo>
                <a:lnTo>
                  <a:pt x="447016" y="2397100"/>
                </a:lnTo>
                <a:lnTo>
                  <a:pt x="386726" y="2356372"/>
                </a:lnTo>
                <a:lnTo>
                  <a:pt x="329862" y="2311245"/>
                </a:lnTo>
                <a:lnTo>
                  <a:pt x="276667" y="2261963"/>
                </a:lnTo>
                <a:lnTo>
                  <a:pt x="227385" y="2208768"/>
                </a:lnTo>
                <a:lnTo>
                  <a:pt x="182258" y="2151904"/>
                </a:lnTo>
                <a:lnTo>
                  <a:pt x="141530" y="2091614"/>
                </a:lnTo>
                <a:lnTo>
                  <a:pt x="105444" y="2028141"/>
                </a:lnTo>
                <a:lnTo>
                  <a:pt x="74242" y="1961727"/>
                </a:lnTo>
                <a:lnTo>
                  <a:pt x="48169" y="1892616"/>
                </a:lnTo>
                <a:lnTo>
                  <a:pt x="27466" y="1821052"/>
                </a:lnTo>
                <a:lnTo>
                  <a:pt x="12378" y="1747276"/>
                </a:lnTo>
                <a:lnTo>
                  <a:pt x="3146" y="1671533"/>
                </a:lnTo>
                <a:lnTo>
                  <a:pt x="15" y="1594065"/>
                </a:lnTo>
                <a:lnTo>
                  <a:pt x="0" y="31"/>
                </a:lnTo>
                <a:lnTo>
                  <a:pt x="1889100" y="0"/>
                </a:lnTo>
                <a:lnTo>
                  <a:pt x="1889115" y="1594065"/>
                </a:lnTo>
                <a:lnTo>
                  <a:pt x="1888371" y="1631558"/>
                </a:lnTo>
                <a:lnTo>
                  <a:pt x="1882472" y="1705924"/>
                </a:lnTo>
                <a:lnTo>
                  <a:pt x="1870798" y="1779198"/>
                </a:lnTo>
                <a:lnTo>
                  <a:pt x="1853482" y="1851064"/>
                </a:lnTo>
                <a:lnTo>
                  <a:pt x="1830655" y="1921205"/>
                </a:lnTo>
                <a:lnTo>
                  <a:pt x="1802448" y="1989303"/>
                </a:lnTo>
                <a:lnTo>
                  <a:pt x="1768992" y="2055041"/>
                </a:lnTo>
                <a:lnTo>
                  <a:pt x="1730419" y="2118102"/>
                </a:lnTo>
                <a:lnTo>
                  <a:pt x="1686861" y="2178169"/>
                </a:lnTo>
                <a:lnTo>
                  <a:pt x="1638448" y="2234926"/>
                </a:lnTo>
                <a:lnTo>
                  <a:pt x="1585425" y="2287949"/>
                </a:lnTo>
                <a:lnTo>
                  <a:pt x="1528669" y="2336362"/>
                </a:lnTo>
                <a:lnTo>
                  <a:pt x="1468602" y="2379920"/>
                </a:lnTo>
                <a:lnTo>
                  <a:pt x="1405540" y="2418492"/>
                </a:lnTo>
                <a:lnTo>
                  <a:pt x="1339802" y="2451948"/>
                </a:lnTo>
                <a:lnTo>
                  <a:pt x="1271704" y="2480155"/>
                </a:lnTo>
                <a:lnTo>
                  <a:pt x="1201564" y="2502982"/>
                </a:lnTo>
                <a:lnTo>
                  <a:pt x="1129698" y="2520298"/>
                </a:lnTo>
                <a:lnTo>
                  <a:pt x="1056424" y="2531972"/>
                </a:lnTo>
                <a:lnTo>
                  <a:pt x="982058" y="2537872"/>
                </a:lnTo>
                <a:lnTo>
                  <a:pt x="944565" y="2538615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534888" y="2215123"/>
            <a:ext cx="410225" cy="392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563510" y="2243745"/>
            <a:ext cx="299100" cy="281100"/>
          </a:xfrm>
          <a:custGeom>
            <a:avLst/>
            <a:gdLst/>
            <a:ahLst/>
            <a:cxnLst/>
            <a:rect l="l" t="t" r="r" b="b"/>
            <a:pathLst>
              <a:path w="299100" h="281100">
                <a:moveTo>
                  <a:pt x="0" y="140550"/>
                </a:moveTo>
                <a:lnTo>
                  <a:pt x="757" y="126319"/>
                </a:lnTo>
                <a:lnTo>
                  <a:pt x="2979" y="112495"/>
                </a:lnTo>
                <a:lnTo>
                  <a:pt x="6594" y="99146"/>
                </a:lnTo>
                <a:lnTo>
                  <a:pt x="11528" y="86341"/>
                </a:lnTo>
                <a:lnTo>
                  <a:pt x="17709" y="74147"/>
                </a:lnTo>
                <a:lnTo>
                  <a:pt x="25064" y="62634"/>
                </a:lnTo>
                <a:lnTo>
                  <a:pt x="33519" y="51870"/>
                </a:lnTo>
                <a:lnTo>
                  <a:pt x="43001" y="41923"/>
                </a:lnTo>
                <a:lnTo>
                  <a:pt x="53439" y="32863"/>
                </a:lnTo>
                <a:lnTo>
                  <a:pt x="64758" y="24758"/>
                </a:lnTo>
                <a:lnTo>
                  <a:pt x="76886" y="17676"/>
                </a:lnTo>
                <a:lnTo>
                  <a:pt x="89749" y="11686"/>
                </a:lnTo>
                <a:lnTo>
                  <a:pt x="103276" y="6857"/>
                </a:lnTo>
                <a:lnTo>
                  <a:pt x="117392" y="3257"/>
                </a:lnTo>
                <a:lnTo>
                  <a:pt x="132026" y="954"/>
                </a:lnTo>
                <a:lnTo>
                  <a:pt x="147103" y="18"/>
                </a:lnTo>
                <a:lnTo>
                  <a:pt x="149550" y="0"/>
                </a:lnTo>
                <a:lnTo>
                  <a:pt x="162794" y="551"/>
                </a:lnTo>
                <a:lnTo>
                  <a:pt x="175845" y="2189"/>
                </a:lnTo>
                <a:lnTo>
                  <a:pt x="188634" y="4884"/>
                </a:lnTo>
                <a:lnTo>
                  <a:pt x="201090" y="8610"/>
                </a:lnTo>
                <a:lnTo>
                  <a:pt x="213141" y="13339"/>
                </a:lnTo>
                <a:lnTo>
                  <a:pt x="224719" y="19044"/>
                </a:lnTo>
                <a:lnTo>
                  <a:pt x="235753" y="25698"/>
                </a:lnTo>
                <a:lnTo>
                  <a:pt x="246172" y="33272"/>
                </a:lnTo>
                <a:lnTo>
                  <a:pt x="255297" y="41166"/>
                </a:lnTo>
                <a:lnTo>
                  <a:pt x="264626" y="50785"/>
                </a:lnTo>
                <a:lnTo>
                  <a:pt x="272914" y="61099"/>
                </a:lnTo>
                <a:lnTo>
                  <a:pt x="280126" y="72033"/>
                </a:lnTo>
                <a:lnTo>
                  <a:pt x="286231" y="83511"/>
                </a:lnTo>
                <a:lnTo>
                  <a:pt x="291194" y="95457"/>
                </a:lnTo>
                <a:lnTo>
                  <a:pt x="294983" y="107797"/>
                </a:lnTo>
                <a:lnTo>
                  <a:pt x="297564" y="120454"/>
                </a:lnTo>
                <a:lnTo>
                  <a:pt x="298904" y="133354"/>
                </a:lnTo>
                <a:lnTo>
                  <a:pt x="299100" y="140550"/>
                </a:lnTo>
                <a:lnTo>
                  <a:pt x="298342" y="154780"/>
                </a:lnTo>
                <a:lnTo>
                  <a:pt x="296120" y="168604"/>
                </a:lnTo>
                <a:lnTo>
                  <a:pt x="292505" y="181953"/>
                </a:lnTo>
                <a:lnTo>
                  <a:pt x="287571" y="194758"/>
                </a:lnTo>
                <a:lnTo>
                  <a:pt x="281390" y="206952"/>
                </a:lnTo>
                <a:lnTo>
                  <a:pt x="274035" y="218465"/>
                </a:lnTo>
                <a:lnTo>
                  <a:pt x="265580" y="229229"/>
                </a:lnTo>
                <a:lnTo>
                  <a:pt x="256097" y="239176"/>
                </a:lnTo>
                <a:lnTo>
                  <a:pt x="245660" y="248236"/>
                </a:lnTo>
                <a:lnTo>
                  <a:pt x="234341" y="256341"/>
                </a:lnTo>
                <a:lnTo>
                  <a:pt x="222213" y="263423"/>
                </a:lnTo>
                <a:lnTo>
                  <a:pt x="209349" y="269413"/>
                </a:lnTo>
                <a:lnTo>
                  <a:pt x="195823" y="274242"/>
                </a:lnTo>
                <a:lnTo>
                  <a:pt x="181707" y="277842"/>
                </a:lnTo>
                <a:lnTo>
                  <a:pt x="167073" y="280145"/>
                </a:lnTo>
                <a:lnTo>
                  <a:pt x="151996" y="281081"/>
                </a:lnTo>
                <a:lnTo>
                  <a:pt x="149550" y="281100"/>
                </a:lnTo>
                <a:lnTo>
                  <a:pt x="134408" y="280388"/>
                </a:lnTo>
                <a:lnTo>
                  <a:pt x="119699" y="278299"/>
                </a:lnTo>
                <a:lnTo>
                  <a:pt x="105495" y="274902"/>
                </a:lnTo>
                <a:lnTo>
                  <a:pt x="91869" y="270265"/>
                </a:lnTo>
                <a:lnTo>
                  <a:pt x="78895" y="264456"/>
                </a:lnTo>
                <a:lnTo>
                  <a:pt x="66644" y="257544"/>
                </a:lnTo>
                <a:lnTo>
                  <a:pt x="55191" y="249597"/>
                </a:lnTo>
                <a:lnTo>
                  <a:pt x="44608" y="240685"/>
                </a:lnTo>
                <a:lnTo>
                  <a:pt x="34968" y="230876"/>
                </a:lnTo>
                <a:lnTo>
                  <a:pt x="26343" y="220238"/>
                </a:lnTo>
                <a:lnTo>
                  <a:pt x="18808" y="208840"/>
                </a:lnTo>
                <a:lnTo>
                  <a:pt x="12435" y="196751"/>
                </a:lnTo>
                <a:lnTo>
                  <a:pt x="7296" y="184038"/>
                </a:lnTo>
                <a:lnTo>
                  <a:pt x="3465" y="170771"/>
                </a:lnTo>
                <a:lnTo>
                  <a:pt x="1015" y="157019"/>
                </a:lnTo>
                <a:lnTo>
                  <a:pt x="19" y="142849"/>
                </a:lnTo>
                <a:lnTo>
                  <a:pt x="0" y="14055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563510" y="2243745"/>
            <a:ext cx="299100" cy="281100"/>
          </a:xfrm>
          <a:custGeom>
            <a:avLst/>
            <a:gdLst/>
            <a:ahLst/>
            <a:cxnLst/>
            <a:rect l="l" t="t" r="r" b="b"/>
            <a:pathLst>
              <a:path w="299100" h="281100">
                <a:moveTo>
                  <a:pt x="0" y="140550"/>
                </a:moveTo>
                <a:lnTo>
                  <a:pt x="757" y="126319"/>
                </a:lnTo>
                <a:lnTo>
                  <a:pt x="2979" y="112495"/>
                </a:lnTo>
                <a:lnTo>
                  <a:pt x="6594" y="99146"/>
                </a:lnTo>
                <a:lnTo>
                  <a:pt x="11528" y="86341"/>
                </a:lnTo>
                <a:lnTo>
                  <a:pt x="17709" y="74147"/>
                </a:lnTo>
                <a:lnTo>
                  <a:pt x="25064" y="62634"/>
                </a:lnTo>
                <a:lnTo>
                  <a:pt x="33519" y="51870"/>
                </a:lnTo>
                <a:lnTo>
                  <a:pt x="43001" y="41923"/>
                </a:lnTo>
                <a:lnTo>
                  <a:pt x="53439" y="32863"/>
                </a:lnTo>
                <a:lnTo>
                  <a:pt x="64758" y="24758"/>
                </a:lnTo>
                <a:lnTo>
                  <a:pt x="76886" y="17676"/>
                </a:lnTo>
                <a:lnTo>
                  <a:pt x="89749" y="11686"/>
                </a:lnTo>
                <a:lnTo>
                  <a:pt x="103276" y="6857"/>
                </a:lnTo>
                <a:lnTo>
                  <a:pt x="117392" y="3257"/>
                </a:lnTo>
                <a:lnTo>
                  <a:pt x="132026" y="954"/>
                </a:lnTo>
                <a:lnTo>
                  <a:pt x="147103" y="18"/>
                </a:lnTo>
                <a:lnTo>
                  <a:pt x="149550" y="0"/>
                </a:lnTo>
                <a:lnTo>
                  <a:pt x="162794" y="551"/>
                </a:lnTo>
                <a:lnTo>
                  <a:pt x="175845" y="2189"/>
                </a:lnTo>
                <a:lnTo>
                  <a:pt x="188634" y="4884"/>
                </a:lnTo>
                <a:lnTo>
                  <a:pt x="201090" y="8610"/>
                </a:lnTo>
                <a:lnTo>
                  <a:pt x="213141" y="13339"/>
                </a:lnTo>
                <a:lnTo>
                  <a:pt x="224719" y="19044"/>
                </a:lnTo>
                <a:lnTo>
                  <a:pt x="235753" y="25698"/>
                </a:lnTo>
                <a:lnTo>
                  <a:pt x="246172" y="33272"/>
                </a:lnTo>
                <a:lnTo>
                  <a:pt x="255297" y="41166"/>
                </a:lnTo>
                <a:lnTo>
                  <a:pt x="264626" y="50785"/>
                </a:lnTo>
                <a:lnTo>
                  <a:pt x="272914" y="61099"/>
                </a:lnTo>
                <a:lnTo>
                  <a:pt x="280126" y="72033"/>
                </a:lnTo>
                <a:lnTo>
                  <a:pt x="286231" y="83511"/>
                </a:lnTo>
                <a:lnTo>
                  <a:pt x="291194" y="95457"/>
                </a:lnTo>
                <a:lnTo>
                  <a:pt x="294983" y="107797"/>
                </a:lnTo>
                <a:lnTo>
                  <a:pt x="297564" y="120454"/>
                </a:lnTo>
                <a:lnTo>
                  <a:pt x="298904" y="133354"/>
                </a:lnTo>
                <a:lnTo>
                  <a:pt x="299100" y="140550"/>
                </a:lnTo>
                <a:lnTo>
                  <a:pt x="298342" y="154780"/>
                </a:lnTo>
                <a:lnTo>
                  <a:pt x="296120" y="168604"/>
                </a:lnTo>
                <a:lnTo>
                  <a:pt x="292505" y="181953"/>
                </a:lnTo>
                <a:lnTo>
                  <a:pt x="287571" y="194758"/>
                </a:lnTo>
                <a:lnTo>
                  <a:pt x="281390" y="206952"/>
                </a:lnTo>
                <a:lnTo>
                  <a:pt x="274035" y="218465"/>
                </a:lnTo>
                <a:lnTo>
                  <a:pt x="265580" y="229229"/>
                </a:lnTo>
                <a:lnTo>
                  <a:pt x="256097" y="239176"/>
                </a:lnTo>
                <a:lnTo>
                  <a:pt x="245660" y="248236"/>
                </a:lnTo>
                <a:lnTo>
                  <a:pt x="234341" y="256341"/>
                </a:lnTo>
                <a:lnTo>
                  <a:pt x="222213" y="263423"/>
                </a:lnTo>
                <a:lnTo>
                  <a:pt x="209349" y="269413"/>
                </a:lnTo>
                <a:lnTo>
                  <a:pt x="195823" y="274242"/>
                </a:lnTo>
                <a:lnTo>
                  <a:pt x="181707" y="277842"/>
                </a:lnTo>
                <a:lnTo>
                  <a:pt x="167073" y="280145"/>
                </a:lnTo>
                <a:lnTo>
                  <a:pt x="151996" y="281081"/>
                </a:lnTo>
                <a:lnTo>
                  <a:pt x="149550" y="281100"/>
                </a:lnTo>
                <a:lnTo>
                  <a:pt x="134408" y="280388"/>
                </a:lnTo>
                <a:lnTo>
                  <a:pt x="119699" y="278299"/>
                </a:lnTo>
                <a:lnTo>
                  <a:pt x="105495" y="274902"/>
                </a:lnTo>
                <a:lnTo>
                  <a:pt x="91869" y="270265"/>
                </a:lnTo>
                <a:lnTo>
                  <a:pt x="78895" y="264456"/>
                </a:lnTo>
                <a:lnTo>
                  <a:pt x="66644" y="257544"/>
                </a:lnTo>
                <a:lnTo>
                  <a:pt x="55191" y="249597"/>
                </a:lnTo>
                <a:lnTo>
                  <a:pt x="44608" y="240685"/>
                </a:lnTo>
                <a:lnTo>
                  <a:pt x="34968" y="230876"/>
                </a:lnTo>
                <a:lnTo>
                  <a:pt x="26343" y="220238"/>
                </a:lnTo>
                <a:lnTo>
                  <a:pt x="18808" y="208840"/>
                </a:lnTo>
                <a:lnTo>
                  <a:pt x="12435" y="196751"/>
                </a:lnTo>
                <a:lnTo>
                  <a:pt x="7296" y="184038"/>
                </a:lnTo>
                <a:lnTo>
                  <a:pt x="3465" y="170771"/>
                </a:lnTo>
                <a:lnTo>
                  <a:pt x="1015" y="157019"/>
                </a:lnTo>
                <a:lnTo>
                  <a:pt x="19" y="142849"/>
                </a:lnTo>
                <a:lnTo>
                  <a:pt x="0" y="14055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353603" y="3709513"/>
            <a:ext cx="713175" cy="713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15397" y="3499560"/>
            <a:ext cx="713175" cy="713175"/>
          </a:xfrm>
          <a:custGeom>
            <a:avLst/>
            <a:gdLst/>
            <a:ahLst/>
            <a:cxnLst/>
            <a:rect l="l" t="t" r="r" b="b"/>
            <a:pathLst>
              <a:path w="713175" h="713175">
                <a:moveTo>
                  <a:pt x="0" y="0"/>
                </a:moveTo>
                <a:lnTo>
                  <a:pt x="713175" y="0"/>
                </a:lnTo>
                <a:lnTo>
                  <a:pt x="713175" y="713175"/>
                </a:lnTo>
                <a:lnTo>
                  <a:pt x="0" y="7131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15397" y="3499560"/>
            <a:ext cx="713175" cy="713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28584" y="2385584"/>
            <a:ext cx="1850115" cy="2542515"/>
          </a:xfrm>
          <a:custGeom>
            <a:avLst/>
            <a:gdLst/>
            <a:ahLst/>
            <a:cxnLst/>
            <a:rect l="l" t="t" r="r" b="b"/>
            <a:pathLst>
              <a:path w="1850115" h="2542515">
                <a:moveTo>
                  <a:pt x="925065" y="2542515"/>
                </a:moveTo>
                <a:lnTo>
                  <a:pt x="849196" y="2539449"/>
                </a:lnTo>
                <a:lnTo>
                  <a:pt x="775017" y="2530408"/>
                </a:lnTo>
                <a:lnTo>
                  <a:pt x="702765" y="2515631"/>
                </a:lnTo>
                <a:lnTo>
                  <a:pt x="632678" y="2495355"/>
                </a:lnTo>
                <a:lnTo>
                  <a:pt x="564994" y="2469820"/>
                </a:lnTo>
                <a:lnTo>
                  <a:pt x="499951" y="2439263"/>
                </a:lnTo>
                <a:lnTo>
                  <a:pt x="437788" y="2403921"/>
                </a:lnTo>
                <a:lnTo>
                  <a:pt x="378742" y="2364034"/>
                </a:lnTo>
                <a:lnTo>
                  <a:pt x="323052" y="2319839"/>
                </a:lnTo>
                <a:lnTo>
                  <a:pt x="270956" y="2271574"/>
                </a:lnTo>
                <a:lnTo>
                  <a:pt x="222691" y="2219478"/>
                </a:lnTo>
                <a:lnTo>
                  <a:pt x="178496" y="2163788"/>
                </a:lnTo>
                <a:lnTo>
                  <a:pt x="138609" y="2104742"/>
                </a:lnTo>
                <a:lnTo>
                  <a:pt x="103267" y="2042579"/>
                </a:lnTo>
                <a:lnTo>
                  <a:pt x="72710" y="1977536"/>
                </a:lnTo>
                <a:lnTo>
                  <a:pt x="47175" y="1909852"/>
                </a:lnTo>
                <a:lnTo>
                  <a:pt x="26899" y="1839765"/>
                </a:lnTo>
                <a:lnTo>
                  <a:pt x="12122" y="1767513"/>
                </a:lnTo>
                <a:lnTo>
                  <a:pt x="3081" y="1693334"/>
                </a:lnTo>
                <a:lnTo>
                  <a:pt x="15" y="1617465"/>
                </a:lnTo>
                <a:lnTo>
                  <a:pt x="0" y="31"/>
                </a:lnTo>
                <a:lnTo>
                  <a:pt x="1850100" y="0"/>
                </a:lnTo>
                <a:lnTo>
                  <a:pt x="1850115" y="1617465"/>
                </a:lnTo>
                <a:lnTo>
                  <a:pt x="1849387" y="1654184"/>
                </a:lnTo>
                <a:lnTo>
                  <a:pt x="1843609" y="1727014"/>
                </a:lnTo>
                <a:lnTo>
                  <a:pt x="1832176" y="1798776"/>
                </a:lnTo>
                <a:lnTo>
                  <a:pt x="1815218" y="1869159"/>
                </a:lnTo>
                <a:lnTo>
                  <a:pt x="1792862" y="1937851"/>
                </a:lnTo>
                <a:lnTo>
                  <a:pt x="1765237" y="2004543"/>
                </a:lnTo>
                <a:lnTo>
                  <a:pt x="1732472" y="2068924"/>
                </a:lnTo>
                <a:lnTo>
                  <a:pt x="1694696" y="2130683"/>
                </a:lnTo>
                <a:lnTo>
                  <a:pt x="1652037" y="2189510"/>
                </a:lnTo>
                <a:lnTo>
                  <a:pt x="1604624" y="2245095"/>
                </a:lnTo>
                <a:lnTo>
                  <a:pt x="1552695" y="2297023"/>
                </a:lnTo>
                <a:lnTo>
                  <a:pt x="1497110" y="2344437"/>
                </a:lnTo>
                <a:lnTo>
                  <a:pt x="1438283" y="2387096"/>
                </a:lnTo>
                <a:lnTo>
                  <a:pt x="1376524" y="2424872"/>
                </a:lnTo>
                <a:lnTo>
                  <a:pt x="1312143" y="2457637"/>
                </a:lnTo>
                <a:lnTo>
                  <a:pt x="1245451" y="2485262"/>
                </a:lnTo>
                <a:lnTo>
                  <a:pt x="1176758" y="2507618"/>
                </a:lnTo>
                <a:lnTo>
                  <a:pt x="1106376" y="2524576"/>
                </a:lnTo>
                <a:lnTo>
                  <a:pt x="1034614" y="2536009"/>
                </a:lnTo>
                <a:lnTo>
                  <a:pt x="961784" y="2541787"/>
                </a:lnTo>
                <a:lnTo>
                  <a:pt x="925065" y="2542515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93828" y="2196736"/>
            <a:ext cx="410225" cy="392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422450" y="2225358"/>
            <a:ext cx="299100" cy="281100"/>
          </a:xfrm>
          <a:custGeom>
            <a:avLst/>
            <a:gdLst/>
            <a:ahLst/>
            <a:cxnLst/>
            <a:rect l="l" t="t" r="r" b="b"/>
            <a:pathLst>
              <a:path w="299100" h="281100">
                <a:moveTo>
                  <a:pt x="0" y="140550"/>
                </a:moveTo>
                <a:lnTo>
                  <a:pt x="757" y="126319"/>
                </a:lnTo>
                <a:lnTo>
                  <a:pt x="2979" y="112495"/>
                </a:lnTo>
                <a:lnTo>
                  <a:pt x="6594" y="99146"/>
                </a:lnTo>
                <a:lnTo>
                  <a:pt x="11528" y="86341"/>
                </a:lnTo>
                <a:lnTo>
                  <a:pt x="17709" y="74147"/>
                </a:lnTo>
                <a:lnTo>
                  <a:pt x="25064" y="62634"/>
                </a:lnTo>
                <a:lnTo>
                  <a:pt x="33519" y="51870"/>
                </a:lnTo>
                <a:lnTo>
                  <a:pt x="43002" y="41923"/>
                </a:lnTo>
                <a:lnTo>
                  <a:pt x="53439" y="32863"/>
                </a:lnTo>
                <a:lnTo>
                  <a:pt x="64758" y="24758"/>
                </a:lnTo>
                <a:lnTo>
                  <a:pt x="76886" y="17676"/>
                </a:lnTo>
                <a:lnTo>
                  <a:pt x="89750" y="11686"/>
                </a:lnTo>
                <a:lnTo>
                  <a:pt x="103276" y="6857"/>
                </a:lnTo>
                <a:lnTo>
                  <a:pt x="117392" y="3257"/>
                </a:lnTo>
                <a:lnTo>
                  <a:pt x="132026" y="954"/>
                </a:lnTo>
                <a:lnTo>
                  <a:pt x="147103" y="18"/>
                </a:lnTo>
                <a:lnTo>
                  <a:pt x="149550" y="0"/>
                </a:lnTo>
                <a:lnTo>
                  <a:pt x="162794" y="551"/>
                </a:lnTo>
                <a:lnTo>
                  <a:pt x="175845" y="2189"/>
                </a:lnTo>
                <a:lnTo>
                  <a:pt x="188634" y="4884"/>
                </a:lnTo>
                <a:lnTo>
                  <a:pt x="201089" y="8610"/>
                </a:lnTo>
                <a:lnTo>
                  <a:pt x="213141" y="13339"/>
                </a:lnTo>
                <a:lnTo>
                  <a:pt x="224719" y="19044"/>
                </a:lnTo>
                <a:lnTo>
                  <a:pt x="235753" y="25698"/>
                </a:lnTo>
                <a:lnTo>
                  <a:pt x="246172" y="33272"/>
                </a:lnTo>
                <a:lnTo>
                  <a:pt x="255297" y="41166"/>
                </a:lnTo>
                <a:lnTo>
                  <a:pt x="264626" y="50785"/>
                </a:lnTo>
                <a:lnTo>
                  <a:pt x="272914" y="61099"/>
                </a:lnTo>
                <a:lnTo>
                  <a:pt x="280126" y="72033"/>
                </a:lnTo>
                <a:lnTo>
                  <a:pt x="286231" y="83511"/>
                </a:lnTo>
                <a:lnTo>
                  <a:pt x="291194" y="95457"/>
                </a:lnTo>
                <a:lnTo>
                  <a:pt x="294983" y="107797"/>
                </a:lnTo>
                <a:lnTo>
                  <a:pt x="297564" y="120455"/>
                </a:lnTo>
                <a:lnTo>
                  <a:pt x="298904" y="133355"/>
                </a:lnTo>
                <a:lnTo>
                  <a:pt x="299100" y="140550"/>
                </a:lnTo>
                <a:lnTo>
                  <a:pt x="298342" y="154780"/>
                </a:lnTo>
                <a:lnTo>
                  <a:pt x="296120" y="168604"/>
                </a:lnTo>
                <a:lnTo>
                  <a:pt x="292505" y="181953"/>
                </a:lnTo>
                <a:lnTo>
                  <a:pt x="287571" y="194758"/>
                </a:lnTo>
                <a:lnTo>
                  <a:pt x="281390" y="206952"/>
                </a:lnTo>
                <a:lnTo>
                  <a:pt x="274035" y="218465"/>
                </a:lnTo>
                <a:lnTo>
                  <a:pt x="265580" y="229229"/>
                </a:lnTo>
                <a:lnTo>
                  <a:pt x="256097" y="239176"/>
                </a:lnTo>
                <a:lnTo>
                  <a:pt x="245660" y="248236"/>
                </a:lnTo>
                <a:lnTo>
                  <a:pt x="234341" y="256341"/>
                </a:lnTo>
                <a:lnTo>
                  <a:pt x="222213" y="263423"/>
                </a:lnTo>
                <a:lnTo>
                  <a:pt x="209349" y="269413"/>
                </a:lnTo>
                <a:lnTo>
                  <a:pt x="195823" y="274242"/>
                </a:lnTo>
                <a:lnTo>
                  <a:pt x="181707" y="277842"/>
                </a:lnTo>
                <a:lnTo>
                  <a:pt x="167073" y="280145"/>
                </a:lnTo>
                <a:lnTo>
                  <a:pt x="151996" y="281081"/>
                </a:lnTo>
                <a:lnTo>
                  <a:pt x="149550" y="281100"/>
                </a:lnTo>
                <a:lnTo>
                  <a:pt x="134408" y="280388"/>
                </a:lnTo>
                <a:lnTo>
                  <a:pt x="119699" y="278299"/>
                </a:lnTo>
                <a:lnTo>
                  <a:pt x="105495" y="274902"/>
                </a:lnTo>
                <a:lnTo>
                  <a:pt x="91869" y="270265"/>
                </a:lnTo>
                <a:lnTo>
                  <a:pt x="78895" y="264456"/>
                </a:lnTo>
                <a:lnTo>
                  <a:pt x="66645" y="257544"/>
                </a:lnTo>
                <a:lnTo>
                  <a:pt x="55191" y="249597"/>
                </a:lnTo>
                <a:lnTo>
                  <a:pt x="44608" y="240685"/>
                </a:lnTo>
                <a:lnTo>
                  <a:pt x="34968" y="230876"/>
                </a:lnTo>
                <a:lnTo>
                  <a:pt x="26343" y="220238"/>
                </a:lnTo>
                <a:lnTo>
                  <a:pt x="18808" y="208840"/>
                </a:lnTo>
                <a:lnTo>
                  <a:pt x="12435" y="196751"/>
                </a:lnTo>
                <a:lnTo>
                  <a:pt x="7296" y="184038"/>
                </a:lnTo>
                <a:lnTo>
                  <a:pt x="3465" y="170771"/>
                </a:lnTo>
                <a:lnTo>
                  <a:pt x="1015" y="157019"/>
                </a:lnTo>
                <a:lnTo>
                  <a:pt x="19" y="142849"/>
                </a:lnTo>
                <a:lnTo>
                  <a:pt x="0" y="14055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22450" y="2225358"/>
            <a:ext cx="299100" cy="281100"/>
          </a:xfrm>
          <a:custGeom>
            <a:avLst/>
            <a:gdLst/>
            <a:ahLst/>
            <a:cxnLst/>
            <a:rect l="l" t="t" r="r" b="b"/>
            <a:pathLst>
              <a:path w="299100" h="281100">
                <a:moveTo>
                  <a:pt x="0" y="140550"/>
                </a:moveTo>
                <a:lnTo>
                  <a:pt x="757" y="126319"/>
                </a:lnTo>
                <a:lnTo>
                  <a:pt x="2979" y="112495"/>
                </a:lnTo>
                <a:lnTo>
                  <a:pt x="6594" y="99146"/>
                </a:lnTo>
                <a:lnTo>
                  <a:pt x="11528" y="86341"/>
                </a:lnTo>
                <a:lnTo>
                  <a:pt x="17709" y="74147"/>
                </a:lnTo>
                <a:lnTo>
                  <a:pt x="25064" y="62634"/>
                </a:lnTo>
                <a:lnTo>
                  <a:pt x="33519" y="51870"/>
                </a:lnTo>
                <a:lnTo>
                  <a:pt x="43002" y="41923"/>
                </a:lnTo>
                <a:lnTo>
                  <a:pt x="53439" y="32863"/>
                </a:lnTo>
                <a:lnTo>
                  <a:pt x="64758" y="24758"/>
                </a:lnTo>
                <a:lnTo>
                  <a:pt x="76886" y="17676"/>
                </a:lnTo>
                <a:lnTo>
                  <a:pt x="89750" y="11686"/>
                </a:lnTo>
                <a:lnTo>
                  <a:pt x="103276" y="6857"/>
                </a:lnTo>
                <a:lnTo>
                  <a:pt x="117392" y="3257"/>
                </a:lnTo>
                <a:lnTo>
                  <a:pt x="132026" y="954"/>
                </a:lnTo>
                <a:lnTo>
                  <a:pt x="147103" y="18"/>
                </a:lnTo>
                <a:lnTo>
                  <a:pt x="149550" y="0"/>
                </a:lnTo>
                <a:lnTo>
                  <a:pt x="162794" y="551"/>
                </a:lnTo>
                <a:lnTo>
                  <a:pt x="175845" y="2189"/>
                </a:lnTo>
                <a:lnTo>
                  <a:pt x="188634" y="4884"/>
                </a:lnTo>
                <a:lnTo>
                  <a:pt x="201089" y="8610"/>
                </a:lnTo>
                <a:lnTo>
                  <a:pt x="213141" y="13339"/>
                </a:lnTo>
                <a:lnTo>
                  <a:pt x="224719" y="19044"/>
                </a:lnTo>
                <a:lnTo>
                  <a:pt x="235753" y="25698"/>
                </a:lnTo>
                <a:lnTo>
                  <a:pt x="246172" y="33272"/>
                </a:lnTo>
                <a:lnTo>
                  <a:pt x="255297" y="41166"/>
                </a:lnTo>
                <a:lnTo>
                  <a:pt x="264626" y="50785"/>
                </a:lnTo>
                <a:lnTo>
                  <a:pt x="272914" y="61099"/>
                </a:lnTo>
                <a:lnTo>
                  <a:pt x="280126" y="72033"/>
                </a:lnTo>
                <a:lnTo>
                  <a:pt x="286231" y="83511"/>
                </a:lnTo>
                <a:lnTo>
                  <a:pt x="291194" y="95457"/>
                </a:lnTo>
                <a:lnTo>
                  <a:pt x="294983" y="107797"/>
                </a:lnTo>
                <a:lnTo>
                  <a:pt x="297564" y="120455"/>
                </a:lnTo>
                <a:lnTo>
                  <a:pt x="298904" y="133355"/>
                </a:lnTo>
                <a:lnTo>
                  <a:pt x="299100" y="140550"/>
                </a:lnTo>
                <a:lnTo>
                  <a:pt x="298342" y="154780"/>
                </a:lnTo>
                <a:lnTo>
                  <a:pt x="296120" y="168604"/>
                </a:lnTo>
                <a:lnTo>
                  <a:pt x="292505" y="181953"/>
                </a:lnTo>
                <a:lnTo>
                  <a:pt x="287571" y="194758"/>
                </a:lnTo>
                <a:lnTo>
                  <a:pt x="281390" y="206952"/>
                </a:lnTo>
                <a:lnTo>
                  <a:pt x="274035" y="218465"/>
                </a:lnTo>
                <a:lnTo>
                  <a:pt x="265580" y="229229"/>
                </a:lnTo>
                <a:lnTo>
                  <a:pt x="256097" y="239176"/>
                </a:lnTo>
                <a:lnTo>
                  <a:pt x="245660" y="248236"/>
                </a:lnTo>
                <a:lnTo>
                  <a:pt x="234341" y="256341"/>
                </a:lnTo>
                <a:lnTo>
                  <a:pt x="222213" y="263423"/>
                </a:lnTo>
                <a:lnTo>
                  <a:pt x="209349" y="269413"/>
                </a:lnTo>
                <a:lnTo>
                  <a:pt x="195823" y="274242"/>
                </a:lnTo>
                <a:lnTo>
                  <a:pt x="181707" y="277842"/>
                </a:lnTo>
                <a:lnTo>
                  <a:pt x="167073" y="280145"/>
                </a:lnTo>
                <a:lnTo>
                  <a:pt x="151996" y="281081"/>
                </a:lnTo>
                <a:lnTo>
                  <a:pt x="149550" y="281100"/>
                </a:lnTo>
                <a:lnTo>
                  <a:pt x="134408" y="280388"/>
                </a:lnTo>
                <a:lnTo>
                  <a:pt x="119699" y="278299"/>
                </a:lnTo>
                <a:lnTo>
                  <a:pt x="105495" y="274902"/>
                </a:lnTo>
                <a:lnTo>
                  <a:pt x="91869" y="270265"/>
                </a:lnTo>
                <a:lnTo>
                  <a:pt x="78895" y="264456"/>
                </a:lnTo>
                <a:lnTo>
                  <a:pt x="66645" y="257544"/>
                </a:lnTo>
                <a:lnTo>
                  <a:pt x="55191" y="249597"/>
                </a:lnTo>
                <a:lnTo>
                  <a:pt x="44608" y="240685"/>
                </a:lnTo>
                <a:lnTo>
                  <a:pt x="34968" y="230876"/>
                </a:lnTo>
                <a:lnTo>
                  <a:pt x="26343" y="220238"/>
                </a:lnTo>
                <a:lnTo>
                  <a:pt x="18808" y="208840"/>
                </a:lnTo>
                <a:lnTo>
                  <a:pt x="12435" y="196751"/>
                </a:lnTo>
                <a:lnTo>
                  <a:pt x="7296" y="184038"/>
                </a:lnTo>
                <a:lnTo>
                  <a:pt x="3465" y="170771"/>
                </a:lnTo>
                <a:lnTo>
                  <a:pt x="1015" y="157019"/>
                </a:lnTo>
                <a:lnTo>
                  <a:pt x="19" y="142849"/>
                </a:lnTo>
                <a:lnTo>
                  <a:pt x="0" y="14055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16570" y="4085281"/>
            <a:ext cx="19253" cy="54979"/>
          </a:xfrm>
          <a:custGeom>
            <a:avLst/>
            <a:gdLst/>
            <a:ahLst/>
            <a:cxnLst/>
            <a:rect l="l" t="t" r="r" b="b"/>
            <a:pathLst>
              <a:path w="19253" h="54979">
                <a:moveTo>
                  <a:pt x="592" y="38750"/>
                </a:moveTo>
                <a:lnTo>
                  <a:pt x="3554" y="34444"/>
                </a:lnTo>
                <a:lnTo>
                  <a:pt x="4739" y="26827"/>
                </a:lnTo>
                <a:lnTo>
                  <a:pt x="6516" y="24508"/>
                </a:lnTo>
                <a:lnTo>
                  <a:pt x="6516" y="13248"/>
                </a:lnTo>
                <a:lnTo>
                  <a:pt x="7109" y="6623"/>
                </a:lnTo>
                <a:lnTo>
                  <a:pt x="9478" y="4967"/>
                </a:lnTo>
                <a:lnTo>
                  <a:pt x="11256" y="0"/>
                </a:lnTo>
                <a:lnTo>
                  <a:pt x="13625" y="2649"/>
                </a:lnTo>
                <a:lnTo>
                  <a:pt x="17180" y="9604"/>
                </a:lnTo>
                <a:lnTo>
                  <a:pt x="19253" y="16559"/>
                </a:lnTo>
                <a:lnTo>
                  <a:pt x="18068" y="15897"/>
                </a:lnTo>
                <a:lnTo>
                  <a:pt x="13625" y="21196"/>
                </a:lnTo>
                <a:lnTo>
                  <a:pt x="13033" y="25171"/>
                </a:lnTo>
                <a:lnTo>
                  <a:pt x="13329" y="29145"/>
                </a:lnTo>
                <a:lnTo>
                  <a:pt x="15995" y="31132"/>
                </a:lnTo>
                <a:lnTo>
                  <a:pt x="18365" y="37094"/>
                </a:lnTo>
                <a:lnTo>
                  <a:pt x="18365" y="42393"/>
                </a:lnTo>
                <a:lnTo>
                  <a:pt x="13625" y="45374"/>
                </a:lnTo>
                <a:lnTo>
                  <a:pt x="9775" y="49348"/>
                </a:lnTo>
                <a:lnTo>
                  <a:pt x="4147" y="54979"/>
                </a:lnTo>
                <a:lnTo>
                  <a:pt x="0" y="50342"/>
                </a:lnTo>
                <a:lnTo>
                  <a:pt x="0" y="45374"/>
                </a:lnTo>
                <a:lnTo>
                  <a:pt x="592" y="38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16570" y="4085281"/>
            <a:ext cx="19253" cy="54979"/>
          </a:xfrm>
          <a:custGeom>
            <a:avLst/>
            <a:gdLst/>
            <a:ahLst/>
            <a:cxnLst/>
            <a:rect l="l" t="t" r="r" b="b"/>
            <a:pathLst>
              <a:path w="19253" h="54979">
                <a:moveTo>
                  <a:pt x="592" y="38750"/>
                </a:moveTo>
                <a:lnTo>
                  <a:pt x="3554" y="34444"/>
                </a:lnTo>
                <a:lnTo>
                  <a:pt x="4739" y="26827"/>
                </a:lnTo>
                <a:lnTo>
                  <a:pt x="6516" y="24508"/>
                </a:lnTo>
                <a:lnTo>
                  <a:pt x="6516" y="13248"/>
                </a:lnTo>
                <a:lnTo>
                  <a:pt x="7109" y="6623"/>
                </a:lnTo>
                <a:lnTo>
                  <a:pt x="9478" y="4967"/>
                </a:lnTo>
                <a:lnTo>
                  <a:pt x="11256" y="0"/>
                </a:lnTo>
                <a:lnTo>
                  <a:pt x="13625" y="2649"/>
                </a:lnTo>
                <a:lnTo>
                  <a:pt x="17180" y="9604"/>
                </a:lnTo>
                <a:lnTo>
                  <a:pt x="19253" y="16559"/>
                </a:lnTo>
                <a:lnTo>
                  <a:pt x="18068" y="15897"/>
                </a:lnTo>
                <a:lnTo>
                  <a:pt x="13625" y="21196"/>
                </a:lnTo>
                <a:lnTo>
                  <a:pt x="13033" y="25171"/>
                </a:lnTo>
                <a:lnTo>
                  <a:pt x="13329" y="29145"/>
                </a:lnTo>
                <a:lnTo>
                  <a:pt x="15995" y="31132"/>
                </a:lnTo>
                <a:lnTo>
                  <a:pt x="18365" y="37094"/>
                </a:lnTo>
                <a:lnTo>
                  <a:pt x="18365" y="42393"/>
                </a:lnTo>
                <a:lnTo>
                  <a:pt x="13625" y="45374"/>
                </a:lnTo>
                <a:lnTo>
                  <a:pt x="9775" y="49348"/>
                </a:lnTo>
                <a:lnTo>
                  <a:pt x="4147" y="54979"/>
                </a:lnTo>
                <a:lnTo>
                  <a:pt x="0" y="50342"/>
                </a:lnTo>
                <a:lnTo>
                  <a:pt x="0" y="45374"/>
                </a:lnTo>
                <a:lnTo>
                  <a:pt x="592" y="38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703734" y="4098109"/>
            <a:ext cx="15243" cy="30238"/>
          </a:xfrm>
          <a:custGeom>
            <a:avLst/>
            <a:gdLst/>
            <a:ahLst/>
            <a:cxnLst/>
            <a:rect l="l" t="t" r="r" b="b"/>
            <a:pathLst>
              <a:path w="15243" h="30238">
                <a:moveTo>
                  <a:pt x="298" y="12818"/>
                </a:moveTo>
                <a:lnTo>
                  <a:pt x="1195" y="2958"/>
                </a:lnTo>
                <a:lnTo>
                  <a:pt x="2391" y="3615"/>
                </a:lnTo>
                <a:lnTo>
                  <a:pt x="3885" y="3615"/>
                </a:lnTo>
                <a:lnTo>
                  <a:pt x="6276" y="2958"/>
                </a:lnTo>
                <a:lnTo>
                  <a:pt x="10460" y="0"/>
                </a:lnTo>
                <a:lnTo>
                  <a:pt x="13449" y="985"/>
                </a:lnTo>
                <a:lnTo>
                  <a:pt x="13449" y="6244"/>
                </a:lnTo>
                <a:lnTo>
                  <a:pt x="15243" y="12160"/>
                </a:lnTo>
                <a:lnTo>
                  <a:pt x="14645" y="16762"/>
                </a:lnTo>
                <a:lnTo>
                  <a:pt x="12852" y="22350"/>
                </a:lnTo>
                <a:lnTo>
                  <a:pt x="11656" y="30238"/>
                </a:lnTo>
                <a:lnTo>
                  <a:pt x="9863" y="27608"/>
                </a:lnTo>
                <a:lnTo>
                  <a:pt x="5081" y="30238"/>
                </a:lnTo>
                <a:lnTo>
                  <a:pt x="0" y="28594"/>
                </a:lnTo>
                <a:lnTo>
                  <a:pt x="0" y="19392"/>
                </a:lnTo>
                <a:lnTo>
                  <a:pt x="298" y="12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03734" y="4098109"/>
            <a:ext cx="15243" cy="30238"/>
          </a:xfrm>
          <a:custGeom>
            <a:avLst/>
            <a:gdLst/>
            <a:ahLst/>
            <a:cxnLst/>
            <a:rect l="l" t="t" r="r" b="b"/>
            <a:pathLst>
              <a:path w="15243" h="30238">
                <a:moveTo>
                  <a:pt x="298" y="12818"/>
                </a:moveTo>
                <a:lnTo>
                  <a:pt x="1195" y="2958"/>
                </a:lnTo>
                <a:lnTo>
                  <a:pt x="2391" y="3615"/>
                </a:lnTo>
                <a:lnTo>
                  <a:pt x="3885" y="3615"/>
                </a:lnTo>
                <a:lnTo>
                  <a:pt x="6276" y="2958"/>
                </a:lnTo>
                <a:lnTo>
                  <a:pt x="10460" y="0"/>
                </a:lnTo>
                <a:lnTo>
                  <a:pt x="13449" y="985"/>
                </a:lnTo>
                <a:lnTo>
                  <a:pt x="13449" y="6244"/>
                </a:lnTo>
                <a:lnTo>
                  <a:pt x="15243" y="12160"/>
                </a:lnTo>
                <a:lnTo>
                  <a:pt x="14645" y="16762"/>
                </a:lnTo>
                <a:lnTo>
                  <a:pt x="12852" y="22350"/>
                </a:lnTo>
                <a:lnTo>
                  <a:pt x="11656" y="30238"/>
                </a:lnTo>
                <a:lnTo>
                  <a:pt x="9863" y="27608"/>
                </a:lnTo>
                <a:lnTo>
                  <a:pt x="5081" y="30238"/>
                </a:lnTo>
                <a:lnTo>
                  <a:pt x="0" y="28594"/>
                </a:lnTo>
                <a:lnTo>
                  <a:pt x="0" y="19392"/>
                </a:lnTo>
                <a:lnTo>
                  <a:pt x="298" y="128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685283" y="4117353"/>
            <a:ext cx="9627" cy="14661"/>
          </a:xfrm>
          <a:custGeom>
            <a:avLst/>
            <a:gdLst/>
            <a:ahLst/>
            <a:cxnLst/>
            <a:rect l="l" t="t" r="r" b="b"/>
            <a:pathLst>
              <a:path w="9627" h="14661">
                <a:moveTo>
                  <a:pt x="0" y="3218"/>
                </a:moveTo>
                <a:lnTo>
                  <a:pt x="931" y="1430"/>
                </a:lnTo>
                <a:lnTo>
                  <a:pt x="3416" y="0"/>
                </a:lnTo>
                <a:lnTo>
                  <a:pt x="6521" y="357"/>
                </a:lnTo>
                <a:lnTo>
                  <a:pt x="9627" y="5721"/>
                </a:lnTo>
                <a:lnTo>
                  <a:pt x="9005" y="12873"/>
                </a:lnTo>
                <a:lnTo>
                  <a:pt x="5279" y="14661"/>
                </a:lnTo>
                <a:lnTo>
                  <a:pt x="2173" y="10012"/>
                </a:lnTo>
                <a:lnTo>
                  <a:pt x="0" y="4648"/>
                </a:lnTo>
                <a:lnTo>
                  <a:pt x="0" y="32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685283" y="4117353"/>
            <a:ext cx="9627" cy="14661"/>
          </a:xfrm>
          <a:custGeom>
            <a:avLst/>
            <a:gdLst/>
            <a:ahLst/>
            <a:cxnLst/>
            <a:rect l="l" t="t" r="r" b="b"/>
            <a:pathLst>
              <a:path w="9627" h="14661">
                <a:moveTo>
                  <a:pt x="0" y="3218"/>
                </a:moveTo>
                <a:lnTo>
                  <a:pt x="931" y="1430"/>
                </a:lnTo>
                <a:lnTo>
                  <a:pt x="3416" y="0"/>
                </a:lnTo>
                <a:lnTo>
                  <a:pt x="6521" y="357"/>
                </a:lnTo>
                <a:lnTo>
                  <a:pt x="9627" y="5721"/>
                </a:lnTo>
                <a:lnTo>
                  <a:pt x="9005" y="12873"/>
                </a:lnTo>
                <a:lnTo>
                  <a:pt x="5279" y="14661"/>
                </a:lnTo>
                <a:lnTo>
                  <a:pt x="2173" y="10012"/>
                </a:lnTo>
                <a:lnTo>
                  <a:pt x="0" y="4648"/>
                </a:lnTo>
                <a:lnTo>
                  <a:pt x="0" y="32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580991" y="4298782"/>
            <a:ext cx="66586" cy="43067"/>
          </a:xfrm>
          <a:custGeom>
            <a:avLst/>
            <a:gdLst/>
            <a:ahLst/>
            <a:cxnLst/>
            <a:rect l="l" t="t" r="r" b="b"/>
            <a:pathLst>
              <a:path w="66586" h="43067">
                <a:moveTo>
                  <a:pt x="0" y="13688"/>
                </a:moveTo>
                <a:lnTo>
                  <a:pt x="0" y="7678"/>
                </a:lnTo>
                <a:lnTo>
                  <a:pt x="4519" y="5341"/>
                </a:lnTo>
                <a:lnTo>
                  <a:pt x="10846" y="4006"/>
                </a:lnTo>
                <a:lnTo>
                  <a:pt x="21693" y="3004"/>
                </a:lnTo>
                <a:lnTo>
                  <a:pt x="27719" y="4006"/>
                </a:lnTo>
                <a:lnTo>
                  <a:pt x="30431" y="4006"/>
                </a:lnTo>
                <a:lnTo>
                  <a:pt x="34649" y="0"/>
                </a:lnTo>
                <a:lnTo>
                  <a:pt x="36758" y="2671"/>
                </a:lnTo>
                <a:lnTo>
                  <a:pt x="39771" y="7678"/>
                </a:lnTo>
                <a:lnTo>
                  <a:pt x="43688" y="8012"/>
                </a:lnTo>
                <a:lnTo>
                  <a:pt x="46098" y="10683"/>
                </a:lnTo>
                <a:lnTo>
                  <a:pt x="50015" y="15023"/>
                </a:lnTo>
                <a:lnTo>
                  <a:pt x="57849" y="18696"/>
                </a:lnTo>
                <a:lnTo>
                  <a:pt x="65080" y="28377"/>
                </a:lnTo>
                <a:lnTo>
                  <a:pt x="66586" y="36056"/>
                </a:lnTo>
                <a:lnTo>
                  <a:pt x="62067" y="40062"/>
                </a:lnTo>
                <a:lnTo>
                  <a:pt x="55740" y="43067"/>
                </a:lnTo>
                <a:lnTo>
                  <a:pt x="46399" y="42733"/>
                </a:lnTo>
                <a:lnTo>
                  <a:pt x="39771" y="33719"/>
                </a:lnTo>
                <a:lnTo>
                  <a:pt x="31033" y="29045"/>
                </a:lnTo>
                <a:lnTo>
                  <a:pt x="22597" y="21366"/>
                </a:lnTo>
                <a:lnTo>
                  <a:pt x="13558" y="21700"/>
                </a:lnTo>
                <a:lnTo>
                  <a:pt x="5724" y="21366"/>
                </a:lnTo>
                <a:lnTo>
                  <a:pt x="0" y="136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580991" y="4298782"/>
            <a:ext cx="66586" cy="43067"/>
          </a:xfrm>
          <a:custGeom>
            <a:avLst/>
            <a:gdLst/>
            <a:ahLst/>
            <a:cxnLst/>
            <a:rect l="l" t="t" r="r" b="b"/>
            <a:pathLst>
              <a:path w="66586" h="43067">
                <a:moveTo>
                  <a:pt x="0" y="13688"/>
                </a:moveTo>
                <a:lnTo>
                  <a:pt x="0" y="7678"/>
                </a:lnTo>
                <a:lnTo>
                  <a:pt x="4519" y="5341"/>
                </a:lnTo>
                <a:lnTo>
                  <a:pt x="10846" y="4006"/>
                </a:lnTo>
                <a:lnTo>
                  <a:pt x="21693" y="3004"/>
                </a:lnTo>
                <a:lnTo>
                  <a:pt x="27719" y="4006"/>
                </a:lnTo>
                <a:lnTo>
                  <a:pt x="30431" y="4006"/>
                </a:lnTo>
                <a:lnTo>
                  <a:pt x="34649" y="0"/>
                </a:lnTo>
                <a:lnTo>
                  <a:pt x="36758" y="2671"/>
                </a:lnTo>
                <a:lnTo>
                  <a:pt x="39771" y="7678"/>
                </a:lnTo>
                <a:lnTo>
                  <a:pt x="43688" y="8012"/>
                </a:lnTo>
                <a:lnTo>
                  <a:pt x="46098" y="10683"/>
                </a:lnTo>
                <a:lnTo>
                  <a:pt x="50015" y="15023"/>
                </a:lnTo>
                <a:lnTo>
                  <a:pt x="57849" y="18696"/>
                </a:lnTo>
                <a:lnTo>
                  <a:pt x="65080" y="28377"/>
                </a:lnTo>
                <a:lnTo>
                  <a:pt x="66586" y="36056"/>
                </a:lnTo>
                <a:lnTo>
                  <a:pt x="62067" y="40062"/>
                </a:lnTo>
                <a:lnTo>
                  <a:pt x="55740" y="43067"/>
                </a:lnTo>
                <a:lnTo>
                  <a:pt x="46399" y="42733"/>
                </a:lnTo>
                <a:lnTo>
                  <a:pt x="39771" y="33719"/>
                </a:lnTo>
                <a:lnTo>
                  <a:pt x="31033" y="29045"/>
                </a:lnTo>
                <a:lnTo>
                  <a:pt x="22597" y="21366"/>
                </a:lnTo>
                <a:lnTo>
                  <a:pt x="13558" y="21700"/>
                </a:lnTo>
                <a:lnTo>
                  <a:pt x="5724" y="21366"/>
                </a:lnTo>
                <a:lnTo>
                  <a:pt x="0" y="136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10673" y="4246552"/>
            <a:ext cx="118732" cy="38485"/>
          </a:xfrm>
          <a:custGeom>
            <a:avLst/>
            <a:gdLst/>
            <a:ahLst/>
            <a:cxnLst/>
            <a:rect l="l" t="t" r="r" b="b"/>
            <a:pathLst>
              <a:path w="118732" h="38485">
                <a:moveTo>
                  <a:pt x="6249" y="33177"/>
                </a:moveTo>
                <a:lnTo>
                  <a:pt x="2083" y="32513"/>
                </a:lnTo>
                <a:lnTo>
                  <a:pt x="892" y="30522"/>
                </a:lnTo>
                <a:lnTo>
                  <a:pt x="0" y="23887"/>
                </a:lnTo>
                <a:lnTo>
                  <a:pt x="892" y="19242"/>
                </a:lnTo>
                <a:lnTo>
                  <a:pt x="5356" y="17252"/>
                </a:lnTo>
                <a:lnTo>
                  <a:pt x="7439" y="17252"/>
                </a:lnTo>
                <a:lnTo>
                  <a:pt x="10415" y="13934"/>
                </a:lnTo>
                <a:lnTo>
                  <a:pt x="19937" y="9621"/>
                </a:lnTo>
                <a:lnTo>
                  <a:pt x="23805" y="8625"/>
                </a:lnTo>
                <a:lnTo>
                  <a:pt x="29757" y="7298"/>
                </a:lnTo>
                <a:lnTo>
                  <a:pt x="33625" y="10948"/>
                </a:lnTo>
                <a:lnTo>
                  <a:pt x="40767" y="11280"/>
                </a:lnTo>
                <a:lnTo>
                  <a:pt x="47909" y="13602"/>
                </a:lnTo>
                <a:lnTo>
                  <a:pt x="52075" y="17583"/>
                </a:lnTo>
                <a:lnTo>
                  <a:pt x="55944" y="20238"/>
                </a:lnTo>
                <a:lnTo>
                  <a:pt x="61598" y="22892"/>
                </a:lnTo>
                <a:lnTo>
                  <a:pt x="65764" y="20238"/>
                </a:lnTo>
                <a:lnTo>
                  <a:pt x="71417" y="19242"/>
                </a:lnTo>
                <a:lnTo>
                  <a:pt x="78559" y="17252"/>
                </a:lnTo>
                <a:lnTo>
                  <a:pt x="82130" y="17252"/>
                </a:lnTo>
                <a:lnTo>
                  <a:pt x="84213" y="20238"/>
                </a:lnTo>
                <a:lnTo>
                  <a:pt x="88974" y="22560"/>
                </a:lnTo>
                <a:lnTo>
                  <a:pt x="96116" y="23887"/>
                </a:lnTo>
                <a:lnTo>
                  <a:pt x="99985" y="21564"/>
                </a:lnTo>
                <a:lnTo>
                  <a:pt x="104448" y="15925"/>
                </a:lnTo>
                <a:lnTo>
                  <a:pt x="106234" y="13934"/>
                </a:lnTo>
                <a:lnTo>
                  <a:pt x="110697" y="12607"/>
                </a:lnTo>
                <a:lnTo>
                  <a:pt x="114566" y="9621"/>
                </a:lnTo>
                <a:lnTo>
                  <a:pt x="112185" y="6967"/>
                </a:lnTo>
                <a:lnTo>
                  <a:pt x="112780" y="0"/>
                </a:lnTo>
                <a:lnTo>
                  <a:pt x="116649" y="2986"/>
                </a:lnTo>
                <a:lnTo>
                  <a:pt x="118732" y="12275"/>
                </a:lnTo>
                <a:lnTo>
                  <a:pt x="116351" y="15261"/>
                </a:lnTo>
                <a:lnTo>
                  <a:pt x="114566" y="19242"/>
                </a:lnTo>
                <a:lnTo>
                  <a:pt x="109507" y="24550"/>
                </a:lnTo>
                <a:lnTo>
                  <a:pt x="102663" y="28200"/>
                </a:lnTo>
                <a:lnTo>
                  <a:pt x="96116" y="30522"/>
                </a:lnTo>
                <a:lnTo>
                  <a:pt x="88379" y="30522"/>
                </a:lnTo>
                <a:lnTo>
                  <a:pt x="79452" y="34503"/>
                </a:lnTo>
                <a:lnTo>
                  <a:pt x="69334" y="33177"/>
                </a:lnTo>
                <a:lnTo>
                  <a:pt x="62193" y="33177"/>
                </a:lnTo>
                <a:lnTo>
                  <a:pt x="55051" y="36494"/>
                </a:lnTo>
                <a:lnTo>
                  <a:pt x="47611" y="38485"/>
                </a:lnTo>
                <a:lnTo>
                  <a:pt x="40470" y="35167"/>
                </a:lnTo>
                <a:lnTo>
                  <a:pt x="34221" y="33840"/>
                </a:lnTo>
                <a:lnTo>
                  <a:pt x="27376" y="32181"/>
                </a:lnTo>
                <a:lnTo>
                  <a:pt x="18151" y="32513"/>
                </a:lnTo>
                <a:lnTo>
                  <a:pt x="12200" y="32513"/>
                </a:lnTo>
                <a:lnTo>
                  <a:pt x="6249" y="33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610673" y="4246552"/>
            <a:ext cx="118732" cy="38485"/>
          </a:xfrm>
          <a:custGeom>
            <a:avLst/>
            <a:gdLst/>
            <a:ahLst/>
            <a:cxnLst/>
            <a:rect l="l" t="t" r="r" b="b"/>
            <a:pathLst>
              <a:path w="118732" h="38485">
                <a:moveTo>
                  <a:pt x="6249" y="33177"/>
                </a:moveTo>
                <a:lnTo>
                  <a:pt x="2083" y="32513"/>
                </a:lnTo>
                <a:lnTo>
                  <a:pt x="892" y="30522"/>
                </a:lnTo>
                <a:lnTo>
                  <a:pt x="0" y="23887"/>
                </a:lnTo>
                <a:lnTo>
                  <a:pt x="892" y="19242"/>
                </a:lnTo>
                <a:lnTo>
                  <a:pt x="5356" y="17252"/>
                </a:lnTo>
                <a:lnTo>
                  <a:pt x="7439" y="17252"/>
                </a:lnTo>
                <a:lnTo>
                  <a:pt x="10415" y="13934"/>
                </a:lnTo>
                <a:lnTo>
                  <a:pt x="19937" y="9621"/>
                </a:lnTo>
                <a:lnTo>
                  <a:pt x="23805" y="8625"/>
                </a:lnTo>
                <a:lnTo>
                  <a:pt x="29757" y="7298"/>
                </a:lnTo>
                <a:lnTo>
                  <a:pt x="33625" y="10948"/>
                </a:lnTo>
                <a:lnTo>
                  <a:pt x="40767" y="11280"/>
                </a:lnTo>
                <a:lnTo>
                  <a:pt x="47909" y="13602"/>
                </a:lnTo>
                <a:lnTo>
                  <a:pt x="52075" y="17583"/>
                </a:lnTo>
                <a:lnTo>
                  <a:pt x="55944" y="20238"/>
                </a:lnTo>
                <a:lnTo>
                  <a:pt x="61598" y="22892"/>
                </a:lnTo>
                <a:lnTo>
                  <a:pt x="65764" y="20238"/>
                </a:lnTo>
                <a:lnTo>
                  <a:pt x="71417" y="19242"/>
                </a:lnTo>
                <a:lnTo>
                  <a:pt x="78559" y="17252"/>
                </a:lnTo>
                <a:lnTo>
                  <a:pt x="82130" y="17252"/>
                </a:lnTo>
                <a:lnTo>
                  <a:pt x="84213" y="20238"/>
                </a:lnTo>
                <a:lnTo>
                  <a:pt x="88974" y="22560"/>
                </a:lnTo>
                <a:lnTo>
                  <a:pt x="96116" y="23887"/>
                </a:lnTo>
                <a:lnTo>
                  <a:pt x="99985" y="21564"/>
                </a:lnTo>
                <a:lnTo>
                  <a:pt x="104448" y="15925"/>
                </a:lnTo>
                <a:lnTo>
                  <a:pt x="106234" y="13934"/>
                </a:lnTo>
                <a:lnTo>
                  <a:pt x="110697" y="12607"/>
                </a:lnTo>
                <a:lnTo>
                  <a:pt x="114566" y="9621"/>
                </a:lnTo>
                <a:lnTo>
                  <a:pt x="112185" y="6967"/>
                </a:lnTo>
                <a:lnTo>
                  <a:pt x="112780" y="0"/>
                </a:lnTo>
                <a:lnTo>
                  <a:pt x="116649" y="2986"/>
                </a:lnTo>
                <a:lnTo>
                  <a:pt x="118732" y="12275"/>
                </a:lnTo>
                <a:lnTo>
                  <a:pt x="116351" y="15261"/>
                </a:lnTo>
                <a:lnTo>
                  <a:pt x="114566" y="19242"/>
                </a:lnTo>
                <a:lnTo>
                  <a:pt x="109507" y="24550"/>
                </a:lnTo>
                <a:lnTo>
                  <a:pt x="102663" y="28200"/>
                </a:lnTo>
                <a:lnTo>
                  <a:pt x="96116" y="30522"/>
                </a:lnTo>
                <a:lnTo>
                  <a:pt x="88379" y="30522"/>
                </a:lnTo>
                <a:lnTo>
                  <a:pt x="79452" y="34503"/>
                </a:lnTo>
                <a:lnTo>
                  <a:pt x="69334" y="33177"/>
                </a:lnTo>
                <a:lnTo>
                  <a:pt x="62193" y="33177"/>
                </a:lnTo>
                <a:lnTo>
                  <a:pt x="55051" y="36494"/>
                </a:lnTo>
                <a:lnTo>
                  <a:pt x="47611" y="38485"/>
                </a:lnTo>
                <a:lnTo>
                  <a:pt x="40470" y="35167"/>
                </a:lnTo>
                <a:lnTo>
                  <a:pt x="34221" y="33840"/>
                </a:lnTo>
                <a:lnTo>
                  <a:pt x="27376" y="32181"/>
                </a:lnTo>
                <a:lnTo>
                  <a:pt x="18151" y="32513"/>
                </a:lnTo>
                <a:lnTo>
                  <a:pt x="12200" y="32513"/>
                </a:lnTo>
                <a:lnTo>
                  <a:pt x="6249" y="33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742242" y="4252966"/>
            <a:ext cx="17649" cy="17410"/>
          </a:xfrm>
          <a:custGeom>
            <a:avLst/>
            <a:gdLst/>
            <a:ahLst/>
            <a:cxnLst/>
            <a:rect l="l" t="t" r="r" b="b"/>
            <a:pathLst>
              <a:path w="17649" h="17410">
                <a:moveTo>
                  <a:pt x="4025" y="1392"/>
                </a:moveTo>
                <a:lnTo>
                  <a:pt x="6502" y="4875"/>
                </a:lnTo>
                <a:lnTo>
                  <a:pt x="8670" y="6267"/>
                </a:lnTo>
                <a:lnTo>
                  <a:pt x="12076" y="348"/>
                </a:lnTo>
                <a:lnTo>
                  <a:pt x="16101" y="0"/>
                </a:lnTo>
                <a:lnTo>
                  <a:pt x="17649" y="3133"/>
                </a:lnTo>
                <a:lnTo>
                  <a:pt x="13934" y="11142"/>
                </a:lnTo>
                <a:lnTo>
                  <a:pt x="10837" y="14276"/>
                </a:lnTo>
                <a:lnTo>
                  <a:pt x="7121" y="17410"/>
                </a:lnTo>
                <a:lnTo>
                  <a:pt x="2167" y="17062"/>
                </a:lnTo>
                <a:lnTo>
                  <a:pt x="0" y="14276"/>
                </a:lnTo>
                <a:lnTo>
                  <a:pt x="309" y="11491"/>
                </a:lnTo>
                <a:lnTo>
                  <a:pt x="1548" y="4875"/>
                </a:lnTo>
                <a:lnTo>
                  <a:pt x="4025" y="13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42242" y="4252966"/>
            <a:ext cx="17649" cy="17410"/>
          </a:xfrm>
          <a:custGeom>
            <a:avLst/>
            <a:gdLst/>
            <a:ahLst/>
            <a:cxnLst/>
            <a:rect l="l" t="t" r="r" b="b"/>
            <a:pathLst>
              <a:path w="17649" h="17410">
                <a:moveTo>
                  <a:pt x="4025" y="1392"/>
                </a:moveTo>
                <a:lnTo>
                  <a:pt x="6502" y="4875"/>
                </a:lnTo>
                <a:lnTo>
                  <a:pt x="8670" y="6267"/>
                </a:lnTo>
                <a:lnTo>
                  <a:pt x="12076" y="348"/>
                </a:lnTo>
                <a:lnTo>
                  <a:pt x="16101" y="0"/>
                </a:lnTo>
                <a:lnTo>
                  <a:pt x="17649" y="3133"/>
                </a:lnTo>
                <a:lnTo>
                  <a:pt x="13934" y="11142"/>
                </a:lnTo>
                <a:lnTo>
                  <a:pt x="10837" y="14276"/>
                </a:lnTo>
                <a:lnTo>
                  <a:pt x="7121" y="17410"/>
                </a:lnTo>
                <a:lnTo>
                  <a:pt x="2167" y="17062"/>
                </a:lnTo>
                <a:lnTo>
                  <a:pt x="0" y="14276"/>
                </a:lnTo>
                <a:lnTo>
                  <a:pt x="309" y="11491"/>
                </a:lnTo>
                <a:lnTo>
                  <a:pt x="1548" y="4875"/>
                </a:lnTo>
                <a:lnTo>
                  <a:pt x="4025" y="13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766310" y="4255716"/>
            <a:ext cx="11230" cy="12827"/>
          </a:xfrm>
          <a:custGeom>
            <a:avLst/>
            <a:gdLst/>
            <a:ahLst/>
            <a:cxnLst/>
            <a:rect l="l" t="t" r="r" b="b"/>
            <a:pathLst>
              <a:path w="11230" h="12827">
                <a:moveTo>
                  <a:pt x="1247" y="9209"/>
                </a:moveTo>
                <a:lnTo>
                  <a:pt x="0" y="5262"/>
                </a:lnTo>
                <a:lnTo>
                  <a:pt x="2495" y="3618"/>
                </a:lnTo>
                <a:lnTo>
                  <a:pt x="6551" y="986"/>
                </a:lnTo>
                <a:lnTo>
                  <a:pt x="11230" y="0"/>
                </a:lnTo>
                <a:lnTo>
                  <a:pt x="11230" y="5262"/>
                </a:lnTo>
                <a:lnTo>
                  <a:pt x="7175" y="12827"/>
                </a:lnTo>
                <a:lnTo>
                  <a:pt x="4679" y="10525"/>
                </a:lnTo>
                <a:lnTo>
                  <a:pt x="1247" y="92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66310" y="4255716"/>
            <a:ext cx="11230" cy="12827"/>
          </a:xfrm>
          <a:custGeom>
            <a:avLst/>
            <a:gdLst/>
            <a:ahLst/>
            <a:cxnLst/>
            <a:rect l="l" t="t" r="r" b="b"/>
            <a:pathLst>
              <a:path w="11230" h="12827">
                <a:moveTo>
                  <a:pt x="1247" y="9209"/>
                </a:moveTo>
                <a:lnTo>
                  <a:pt x="0" y="5262"/>
                </a:lnTo>
                <a:lnTo>
                  <a:pt x="2495" y="3618"/>
                </a:lnTo>
                <a:lnTo>
                  <a:pt x="6551" y="986"/>
                </a:lnTo>
                <a:lnTo>
                  <a:pt x="11230" y="0"/>
                </a:lnTo>
                <a:lnTo>
                  <a:pt x="11230" y="5262"/>
                </a:lnTo>
                <a:lnTo>
                  <a:pt x="7175" y="12827"/>
                </a:lnTo>
                <a:lnTo>
                  <a:pt x="4679" y="10525"/>
                </a:lnTo>
                <a:lnTo>
                  <a:pt x="1247" y="92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784761" y="4251134"/>
            <a:ext cx="24067" cy="12828"/>
          </a:xfrm>
          <a:custGeom>
            <a:avLst/>
            <a:gdLst/>
            <a:ahLst/>
            <a:cxnLst/>
            <a:rect l="l" t="t" r="r" b="b"/>
            <a:pathLst>
              <a:path w="24067" h="12828">
                <a:moveTo>
                  <a:pt x="2674" y="693"/>
                </a:moveTo>
                <a:lnTo>
                  <a:pt x="7428" y="1387"/>
                </a:lnTo>
                <a:lnTo>
                  <a:pt x="21096" y="0"/>
                </a:lnTo>
                <a:lnTo>
                  <a:pt x="24067" y="4507"/>
                </a:lnTo>
                <a:lnTo>
                  <a:pt x="21393" y="9707"/>
                </a:lnTo>
                <a:lnTo>
                  <a:pt x="16639" y="12481"/>
                </a:lnTo>
                <a:lnTo>
                  <a:pt x="10399" y="12828"/>
                </a:lnTo>
                <a:lnTo>
                  <a:pt x="3862" y="12828"/>
                </a:lnTo>
                <a:lnTo>
                  <a:pt x="0" y="10401"/>
                </a:lnTo>
                <a:lnTo>
                  <a:pt x="2079" y="6240"/>
                </a:lnTo>
                <a:lnTo>
                  <a:pt x="891" y="1387"/>
                </a:lnTo>
                <a:lnTo>
                  <a:pt x="2674" y="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84761" y="4251134"/>
            <a:ext cx="24067" cy="12828"/>
          </a:xfrm>
          <a:custGeom>
            <a:avLst/>
            <a:gdLst/>
            <a:ahLst/>
            <a:cxnLst/>
            <a:rect l="l" t="t" r="r" b="b"/>
            <a:pathLst>
              <a:path w="24067" h="12828">
                <a:moveTo>
                  <a:pt x="2674" y="693"/>
                </a:moveTo>
                <a:lnTo>
                  <a:pt x="7428" y="1387"/>
                </a:lnTo>
                <a:lnTo>
                  <a:pt x="21096" y="0"/>
                </a:lnTo>
                <a:lnTo>
                  <a:pt x="24067" y="4507"/>
                </a:lnTo>
                <a:lnTo>
                  <a:pt x="21393" y="9707"/>
                </a:lnTo>
                <a:lnTo>
                  <a:pt x="16639" y="12481"/>
                </a:lnTo>
                <a:lnTo>
                  <a:pt x="10399" y="12828"/>
                </a:lnTo>
                <a:lnTo>
                  <a:pt x="3862" y="12828"/>
                </a:lnTo>
                <a:lnTo>
                  <a:pt x="0" y="10401"/>
                </a:lnTo>
                <a:lnTo>
                  <a:pt x="2079" y="6240"/>
                </a:lnTo>
                <a:lnTo>
                  <a:pt x="891" y="1387"/>
                </a:lnTo>
                <a:lnTo>
                  <a:pt x="2674" y="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725395" y="4351929"/>
            <a:ext cx="20056" cy="18326"/>
          </a:xfrm>
          <a:custGeom>
            <a:avLst/>
            <a:gdLst/>
            <a:ahLst/>
            <a:cxnLst/>
            <a:rect l="l" t="t" r="r" b="b"/>
            <a:pathLst>
              <a:path w="20056" h="18326">
                <a:moveTo>
                  <a:pt x="308" y="12109"/>
                </a:moveTo>
                <a:lnTo>
                  <a:pt x="2777" y="10800"/>
                </a:lnTo>
                <a:lnTo>
                  <a:pt x="7096" y="10800"/>
                </a:lnTo>
                <a:lnTo>
                  <a:pt x="14810" y="3600"/>
                </a:lnTo>
                <a:lnTo>
                  <a:pt x="17896" y="327"/>
                </a:lnTo>
                <a:lnTo>
                  <a:pt x="19747" y="0"/>
                </a:lnTo>
                <a:lnTo>
                  <a:pt x="20056" y="1309"/>
                </a:lnTo>
                <a:lnTo>
                  <a:pt x="20056" y="4909"/>
                </a:lnTo>
                <a:lnTo>
                  <a:pt x="17896" y="9163"/>
                </a:lnTo>
                <a:lnTo>
                  <a:pt x="13576" y="13090"/>
                </a:lnTo>
                <a:lnTo>
                  <a:pt x="7713" y="18000"/>
                </a:lnTo>
                <a:lnTo>
                  <a:pt x="2777" y="18326"/>
                </a:lnTo>
                <a:lnTo>
                  <a:pt x="0" y="16690"/>
                </a:lnTo>
                <a:lnTo>
                  <a:pt x="308" y="121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725395" y="4351929"/>
            <a:ext cx="20056" cy="18326"/>
          </a:xfrm>
          <a:custGeom>
            <a:avLst/>
            <a:gdLst/>
            <a:ahLst/>
            <a:cxnLst/>
            <a:rect l="l" t="t" r="r" b="b"/>
            <a:pathLst>
              <a:path w="20056" h="18326">
                <a:moveTo>
                  <a:pt x="308" y="12109"/>
                </a:moveTo>
                <a:lnTo>
                  <a:pt x="2777" y="10800"/>
                </a:lnTo>
                <a:lnTo>
                  <a:pt x="7096" y="10800"/>
                </a:lnTo>
                <a:lnTo>
                  <a:pt x="14810" y="3600"/>
                </a:lnTo>
                <a:lnTo>
                  <a:pt x="17896" y="327"/>
                </a:lnTo>
                <a:lnTo>
                  <a:pt x="19747" y="0"/>
                </a:lnTo>
                <a:lnTo>
                  <a:pt x="20056" y="1309"/>
                </a:lnTo>
                <a:lnTo>
                  <a:pt x="20056" y="4909"/>
                </a:lnTo>
                <a:lnTo>
                  <a:pt x="17896" y="9163"/>
                </a:lnTo>
                <a:lnTo>
                  <a:pt x="13576" y="13090"/>
                </a:lnTo>
                <a:lnTo>
                  <a:pt x="7713" y="18000"/>
                </a:lnTo>
                <a:lnTo>
                  <a:pt x="2777" y="18326"/>
                </a:lnTo>
                <a:lnTo>
                  <a:pt x="0" y="16690"/>
                </a:lnTo>
                <a:lnTo>
                  <a:pt x="308" y="121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004517" y="3838227"/>
            <a:ext cx="10429" cy="9163"/>
          </a:xfrm>
          <a:custGeom>
            <a:avLst/>
            <a:gdLst/>
            <a:ahLst/>
            <a:cxnLst/>
            <a:rect l="l" t="t" r="r" b="b"/>
            <a:pathLst>
              <a:path w="10429" h="9163">
                <a:moveTo>
                  <a:pt x="10429" y="4581"/>
                </a:moveTo>
                <a:lnTo>
                  <a:pt x="8691" y="8399"/>
                </a:lnTo>
                <a:lnTo>
                  <a:pt x="0" y="9163"/>
                </a:lnTo>
                <a:lnTo>
                  <a:pt x="2781" y="1909"/>
                </a:lnTo>
                <a:lnTo>
                  <a:pt x="6952" y="0"/>
                </a:lnTo>
                <a:lnTo>
                  <a:pt x="10081" y="381"/>
                </a:lnTo>
                <a:lnTo>
                  <a:pt x="10429" y="45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443346" y="4187345"/>
            <a:ext cx="12033" cy="9163"/>
          </a:xfrm>
          <a:custGeom>
            <a:avLst/>
            <a:gdLst/>
            <a:ahLst/>
            <a:cxnLst/>
            <a:rect l="l" t="t" r="r" b="b"/>
            <a:pathLst>
              <a:path w="12033" h="9163">
                <a:moveTo>
                  <a:pt x="0" y="0"/>
                </a:moveTo>
                <a:lnTo>
                  <a:pt x="9025" y="0"/>
                </a:lnTo>
                <a:lnTo>
                  <a:pt x="11657" y="1195"/>
                </a:lnTo>
                <a:lnTo>
                  <a:pt x="12033" y="5179"/>
                </a:lnTo>
                <a:lnTo>
                  <a:pt x="3008" y="9163"/>
                </a:lnTo>
                <a:lnTo>
                  <a:pt x="0" y="35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48681" y="4189177"/>
            <a:ext cx="48135" cy="16493"/>
          </a:xfrm>
          <a:custGeom>
            <a:avLst/>
            <a:gdLst/>
            <a:ahLst/>
            <a:cxnLst/>
            <a:rect l="l" t="t" r="r" b="b"/>
            <a:pathLst>
              <a:path w="48135" h="16493">
                <a:moveTo>
                  <a:pt x="0" y="3710"/>
                </a:moveTo>
                <a:lnTo>
                  <a:pt x="12398" y="0"/>
                </a:lnTo>
                <a:lnTo>
                  <a:pt x="44488" y="0"/>
                </a:lnTo>
                <a:lnTo>
                  <a:pt x="48135" y="8246"/>
                </a:lnTo>
                <a:lnTo>
                  <a:pt x="26255" y="16493"/>
                </a:lnTo>
                <a:lnTo>
                  <a:pt x="5105" y="13607"/>
                </a:lnTo>
                <a:lnTo>
                  <a:pt x="729" y="11133"/>
                </a:lnTo>
                <a:lnTo>
                  <a:pt x="0" y="37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14466" y="4240491"/>
            <a:ext cx="43321" cy="32071"/>
          </a:xfrm>
          <a:custGeom>
            <a:avLst/>
            <a:gdLst/>
            <a:ahLst/>
            <a:cxnLst/>
            <a:rect l="l" t="t" r="r" b="b"/>
            <a:pathLst>
              <a:path w="43321" h="32071">
                <a:moveTo>
                  <a:pt x="18723" y="2436"/>
                </a:moveTo>
                <a:lnTo>
                  <a:pt x="25332" y="0"/>
                </a:lnTo>
                <a:lnTo>
                  <a:pt x="31573" y="1218"/>
                </a:lnTo>
                <a:lnTo>
                  <a:pt x="38548" y="5277"/>
                </a:lnTo>
                <a:lnTo>
                  <a:pt x="42587" y="10961"/>
                </a:lnTo>
                <a:lnTo>
                  <a:pt x="43321" y="16644"/>
                </a:lnTo>
                <a:lnTo>
                  <a:pt x="31206" y="24358"/>
                </a:lnTo>
                <a:lnTo>
                  <a:pt x="27167" y="32071"/>
                </a:lnTo>
                <a:lnTo>
                  <a:pt x="20192" y="20704"/>
                </a:lnTo>
                <a:lnTo>
                  <a:pt x="15052" y="15426"/>
                </a:lnTo>
                <a:lnTo>
                  <a:pt x="4038" y="13396"/>
                </a:lnTo>
                <a:lnTo>
                  <a:pt x="367" y="10961"/>
                </a:lnTo>
                <a:lnTo>
                  <a:pt x="0" y="2841"/>
                </a:lnTo>
                <a:lnTo>
                  <a:pt x="1468" y="0"/>
                </a:lnTo>
                <a:lnTo>
                  <a:pt x="18723" y="2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204276" y="3714525"/>
            <a:ext cx="378660" cy="361945"/>
          </a:xfrm>
          <a:custGeom>
            <a:avLst/>
            <a:gdLst/>
            <a:ahLst/>
            <a:cxnLst/>
            <a:rect l="l" t="t" r="r" b="b"/>
            <a:pathLst>
              <a:path w="378660" h="361945">
                <a:moveTo>
                  <a:pt x="374651" y="139116"/>
                </a:moveTo>
                <a:lnTo>
                  <a:pt x="378660" y="143564"/>
                </a:lnTo>
                <a:lnTo>
                  <a:pt x="378660" y="147204"/>
                </a:lnTo>
                <a:lnTo>
                  <a:pt x="373193" y="149226"/>
                </a:lnTo>
                <a:lnTo>
                  <a:pt x="359709" y="150035"/>
                </a:lnTo>
                <a:lnTo>
                  <a:pt x="348775" y="148417"/>
                </a:lnTo>
                <a:lnTo>
                  <a:pt x="343673" y="140734"/>
                </a:lnTo>
                <a:lnTo>
                  <a:pt x="342215" y="144373"/>
                </a:lnTo>
                <a:lnTo>
                  <a:pt x="344037" y="150035"/>
                </a:lnTo>
                <a:lnTo>
                  <a:pt x="343673" y="151652"/>
                </a:lnTo>
                <a:lnTo>
                  <a:pt x="336384" y="155696"/>
                </a:lnTo>
                <a:lnTo>
                  <a:pt x="327637" y="169446"/>
                </a:lnTo>
                <a:lnTo>
                  <a:pt x="323628" y="192498"/>
                </a:lnTo>
                <a:lnTo>
                  <a:pt x="323628" y="205439"/>
                </a:lnTo>
                <a:lnTo>
                  <a:pt x="318526" y="213123"/>
                </a:lnTo>
                <a:lnTo>
                  <a:pt x="309050" y="235769"/>
                </a:lnTo>
                <a:lnTo>
                  <a:pt x="302855" y="241027"/>
                </a:lnTo>
                <a:lnTo>
                  <a:pt x="299939" y="239409"/>
                </a:lnTo>
                <a:lnTo>
                  <a:pt x="278072" y="260034"/>
                </a:lnTo>
                <a:lnTo>
                  <a:pt x="283175" y="264078"/>
                </a:lnTo>
                <a:lnTo>
                  <a:pt x="284268" y="275806"/>
                </a:lnTo>
                <a:lnTo>
                  <a:pt x="291557" y="280659"/>
                </a:lnTo>
                <a:lnTo>
                  <a:pt x="288277" y="295217"/>
                </a:lnTo>
                <a:lnTo>
                  <a:pt x="284268" y="292387"/>
                </a:lnTo>
                <a:lnTo>
                  <a:pt x="282810" y="294813"/>
                </a:lnTo>
                <a:lnTo>
                  <a:pt x="281352" y="304114"/>
                </a:lnTo>
                <a:lnTo>
                  <a:pt x="279166" y="310989"/>
                </a:lnTo>
                <a:lnTo>
                  <a:pt x="275886" y="310989"/>
                </a:lnTo>
                <a:lnTo>
                  <a:pt x="274428" y="321100"/>
                </a:lnTo>
                <a:lnTo>
                  <a:pt x="269690" y="325952"/>
                </a:lnTo>
                <a:lnTo>
                  <a:pt x="268232" y="334849"/>
                </a:lnTo>
                <a:lnTo>
                  <a:pt x="259486" y="341724"/>
                </a:lnTo>
                <a:lnTo>
                  <a:pt x="223770" y="359518"/>
                </a:lnTo>
                <a:lnTo>
                  <a:pt x="218303" y="361945"/>
                </a:lnTo>
                <a:lnTo>
                  <a:pt x="212472" y="334849"/>
                </a:lnTo>
                <a:lnTo>
                  <a:pt x="202267" y="326761"/>
                </a:lnTo>
                <a:lnTo>
                  <a:pt x="192792" y="326761"/>
                </a:lnTo>
                <a:lnTo>
                  <a:pt x="181130" y="330805"/>
                </a:lnTo>
                <a:lnTo>
                  <a:pt x="177850" y="320695"/>
                </a:lnTo>
                <a:lnTo>
                  <a:pt x="165458" y="320695"/>
                </a:lnTo>
                <a:lnTo>
                  <a:pt x="154160" y="313820"/>
                </a:lnTo>
                <a:lnTo>
                  <a:pt x="151974" y="315842"/>
                </a:lnTo>
                <a:lnTo>
                  <a:pt x="153067" y="319886"/>
                </a:lnTo>
                <a:lnTo>
                  <a:pt x="138125" y="328783"/>
                </a:lnTo>
                <a:lnTo>
                  <a:pt x="125734" y="326761"/>
                </a:lnTo>
                <a:lnTo>
                  <a:pt x="110427" y="333232"/>
                </a:lnTo>
                <a:lnTo>
                  <a:pt x="108969" y="318269"/>
                </a:lnTo>
                <a:lnTo>
                  <a:pt x="104231" y="302901"/>
                </a:lnTo>
                <a:lnTo>
                  <a:pt x="98400" y="310180"/>
                </a:lnTo>
                <a:lnTo>
                  <a:pt x="91111" y="308159"/>
                </a:lnTo>
                <a:lnTo>
                  <a:pt x="81271" y="313820"/>
                </a:lnTo>
                <a:lnTo>
                  <a:pt x="64507" y="313820"/>
                </a:lnTo>
                <a:lnTo>
                  <a:pt x="57218" y="307350"/>
                </a:lnTo>
                <a:lnTo>
                  <a:pt x="54667" y="308967"/>
                </a:lnTo>
                <a:lnTo>
                  <a:pt x="49929" y="310180"/>
                </a:lnTo>
                <a:lnTo>
                  <a:pt x="47378" y="299261"/>
                </a:lnTo>
                <a:lnTo>
                  <a:pt x="48471" y="291982"/>
                </a:lnTo>
                <a:lnTo>
                  <a:pt x="45920" y="287938"/>
                </a:lnTo>
                <a:lnTo>
                  <a:pt x="42275" y="272571"/>
                </a:lnTo>
                <a:lnTo>
                  <a:pt x="37902" y="264078"/>
                </a:lnTo>
                <a:lnTo>
                  <a:pt x="40089" y="251137"/>
                </a:lnTo>
                <a:lnTo>
                  <a:pt x="37173" y="236578"/>
                </a:lnTo>
                <a:lnTo>
                  <a:pt x="25511" y="215144"/>
                </a:lnTo>
                <a:lnTo>
                  <a:pt x="18951" y="212314"/>
                </a:lnTo>
                <a:lnTo>
                  <a:pt x="14942" y="207056"/>
                </a:lnTo>
                <a:lnTo>
                  <a:pt x="11662" y="207865"/>
                </a:lnTo>
                <a:lnTo>
                  <a:pt x="8017" y="205034"/>
                </a:lnTo>
                <a:lnTo>
                  <a:pt x="6924" y="179557"/>
                </a:lnTo>
                <a:lnTo>
                  <a:pt x="0" y="164998"/>
                </a:lnTo>
                <a:lnTo>
                  <a:pt x="364" y="140734"/>
                </a:lnTo>
                <a:lnTo>
                  <a:pt x="6924" y="118491"/>
                </a:lnTo>
                <a:lnTo>
                  <a:pt x="16764" y="103123"/>
                </a:lnTo>
                <a:lnTo>
                  <a:pt x="20044" y="100697"/>
                </a:lnTo>
                <a:lnTo>
                  <a:pt x="22960" y="99079"/>
                </a:lnTo>
                <a:lnTo>
                  <a:pt x="21502" y="103528"/>
                </a:lnTo>
                <a:lnTo>
                  <a:pt x="40818" y="133859"/>
                </a:lnTo>
                <a:lnTo>
                  <a:pt x="49564" y="143160"/>
                </a:lnTo>
                <a:lnTo>
                  <a:pt x="59404" y="145991"/>
                </a:lnTo>
                <a:lnTo>
                  <a:pt x="67422" y="143160"/>
                </a:lnTo>
                <a:lnTo>
                  <a:pt x="75076" y="141947"/>
                </a:lnTo>
                <a:lnTo>
                  <a:pt x="82000" y="146395"/>
                </a:lnTo>
                <a:lnTo>
                  <a:pt x="88196" y="144373"/>
                </a:lnTo>
                <a:lnTo>
                  <a:pt x="102045" y="144373"/>
                </a:lnTo>
                <a:lnTo>
                  <a:pt x="106783" y="141947"/>
                </a:lnTo>
                <a:lnTo>
                  <a:pt x="117716" y="127792"/>
                </a:lnTo>
                <a:lnTo>
                  <a:pt x="123183" y="120917"/>
                </a:lnTo>
                <a:lnTo>
                  <a:pt x="126463" y="120109"/>
                </a:lnTo>
                <a:lnTo>
                  <a:pt x="145049" y="120917"/>
                </a:lnTo>
                <a:lnTo>
                  <a:pt x="149058" y="122535"/>
                </a:lnTo>
                <a:lnTo>
                  <a:pt x="149423" y="128197"/>
                </a:lnTo>
                <a:lnTo>
                  <a:pt x="167645" y="133859"/>
                </a:lnTo>
                <a:lnTo>
                  <a:pt x="173841" y="133859"/>
                </a:lnTo>
                <a:lnTo>
                  <a:pt x="181494" y="129410"/>
                </a:lnTo>
                <a:lnTo>
                  <a:pt x="196436" y="125770"/>
                </a:lnTo>
                <a:lnTo>
                  <a:pt x="209921" y="118491"/>
                </a:lnTo>
                <a:lnTo>
                  <a:pt x="218303" y="104741"/>
                </a:lnTo>
                <a:lnTo>
                  <a:pt x="223770" y="90991"/>
                </a:lnTo>
                <a:lnTo>
                  <a:pt x="227414" y="69962"/>
                </a:lnTo>
                <a:lnTo>
                  <a:pt x="246001" y="46102"/>
                </a:lnTo>
                <a:lnTo>
                  <a:pt x="249281" y="37609"/>
                </a:lnTo>
                <a:lnTo>
                  <a:pt x="251103" y="21028"/>
                </a:lnTo>
                <a:lnTo>
                  <a:pt x="255477" y="8087"/>
                </a:lnTo>
                <a:lnTo>
                  <a:pt x="260215" y="1617"/>
                </a:lnTo>
                <a:lnTo>
                  <a:pt x="272606" y="0"/>
                </a:lnTo>
                <a:lnTo>
                  <a:pt x="308686" y="404"/>
                </a:lnTo>
                <a:lnTo>
                  <a:pt x="313788" y="5257"/>
                </a:lnTo>
                <a:lnTo>
                  <a:pt x="327273" y="8896"/>
                </a:lnTo>
                <a:lnTo>
                  <a:pt x="328731" y="9705"/>
                </a:lnTo>
                <a:lnTo>
                  <a:pt x="328731" y="11323"/>
                </a:lnTo>
                <a:lnTo>
                  <a:pt x="321077" y="14962"/>
                </a:lnTo>
                <a:lnTo>
                  <a:pt x="330188" y="21028"/>
                </a:lnTo>
                <a:lnTo>
                  <a:pt x="334926" y="22646"/>
                </a:lnTo>
                <a:lnTo>
                  <a:pt x="334926" y="29521"/>
                </a:lnTo>
                <a:lnTo>
                  <a:pt x="331646" y="31948"/>
                </a:lnTo>
                <a:lnTo>
                  <a:pt x="326179" y="30330"/>
                </a:lnTo>
                <a:lnTo>
                  <a:pt x="325086" y="32757"/>
                </a:lnTo>
                <a:lnTo>
                  <a:pt x="315610" y="33161"/>
                </a:lnTo>
                <a:lnTo>
                  <a:pt x="313059" y="35992"/>
                </a:lnTo>
                <a:lnTo>
                  <a:pt x="321442" y="45698"/>
                </a:lnTo>
                <a:lnTo>
                  <a:pt x="321442" y="48528"/>
                </a:lnTo>
                <a:lnTo>
                  <a:pt x="318891" y="50955"/>
                </a:lnTo>
                <a:lnTo>
                  <a:pt x="328731" y="61874"/>
                </a:lnTo>
                <a:lnTo>
                  <a:pt x="343673" y="89374"/>
                </a:lnTo>
                <a:lnTo>
                  <a:pt x="338935" y="97866"/>
                </a:lnTo>
                <a:lnTo>
                  <a:pt x="339664" y="105146"/>
                </a:lnTo>
                <a:lnTo>
                  <a:pt x="374651" y="1391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064685" y="4148859"/>
            <a:ext cx="349779" cy="123703"/>
          </a:xfrm>
          <a:custGeom>
            <a:avLst/>
            <a:gdLst/>
            <a:ahLst/>
            <a:cxnLst/>
            <a:rect l="l" t="t" r="r" b="b"/>
            <a:pathLst>
              <a:path w="349779" h="123703">
                <a:moveTo>
                  <a:pt x="1090" y="29298"/>
                </a:moveTo>
                <a:lnTo>
                  <a:pt x="5090" y="32553"/>
                </a:lnTo>
                <a:lnTo>
                  <a:pt x="8726" y="32553"/>
                </a:lnTo>
                <a:lnTo>
                  <a:pt x="13452" y="29298"/>
                </a:lnTo>
                <a:lnTo>
                  <a:pt x="15634" y="24414"/>
                </a:lnTo>
                <a:lnTo>
                  <a:pt x="19270" y="24414"/>
                </a:lnTo>
                <a:lnTo>
                  <a:pt x="22906" y="18311"/>
                </a:lnTo>
                <a:lnTo>
                  <a:pt x="27269" y="4475"/>
                </a:lnTo>
                <a:lnTo>
                  <a:pt x="35995" y="406"/>
                </a:lnTo>
                <a:lnTo>
                  <a:pt x="60720" y="5697"/>
                </a:lnTo>
                <a:lnTo>
                  <a:pt x="69083" y="0"/>
                </a:lnTo>
                <a:lnTo>
                  <a:pt x="77809" y="0"/>
                </a:lnTo>
                <a:lnTo>
                  <a:pt x="81808" y="5697"/>
                </a:lnTo>
                <a:lnTo>
                  <a:pt x="83990" y="11800"/>
                </a:lnTo>
                <a:lnTo>
                  <a:pt x="96352" y="11800"/>
                </a:lnTo>
                <a:lnTo>
                  <a:pt x="113441" y="15462"/>
                </a:lnTo>
                <a:lnTo>
                  <a:pt x="122168" y="25635"/>
                </a:lnTo>
                <a:lnTo>
                  <a:pt x="127622" y="37436"/>
                </a:lnTo>
                <a:lnTo>
                  <a:pt x="134894" y="38250"/>
                </a:lnTo>
                <a:lnTo>
                  <a:pt x="160709" y="37843"/>
                </a:lnTo>
                <a:lnTo>
                  <a:pt x="192705" y="44354"/>
                </a:lnTo>
                <a:lnTo>
                  <a:pt x="197432" y="41912"/>
                </a:lnTo>
                <a:lnTo>
                  <a:pt x="204704" y="25229"/>
                </a:lnTo>
                <a:lnTo>
                  <a:pt x="209067" y="20752"/>
                </a:lnTo>
                <a:lnTo>
                  <a:pt x="214158" y="20752"/>
                </a:lnTo>
                <a:lnTo>
                  <a:pt x="218521" y="28077"/>
                </a:lnTo>
                <a:lnTo>
                  <a:pt x="223611" y="32553"/>
                </a:lnTo>
                <a:lnTo>
                  <a:pt x="230156" y="32553"/>
                </a:lnTo>
                <a:lnTo>
                  <a:pt x="236337" y="28484"/>
                </a:lnTo>
                <a:lnTo>
                  <a:pt x="256698" y="40284"/>
                </a:lnTo>
                <a:lnTo>
                  <a:pt x="269061" y="40284"/>
                </a:lnTo>
                <a:lnTo>
                  <a:pt x="274151" y="43133"/>
                </a:lnTo>
                <a:lnTo>
                  <a:pt x="279605" y="54120"/>
                </a:lnTo>
                <a:lnTo>
                  <a:pt x="284695" y="58596"/>
                </a:lnTo>
                <a:lnTo>
                  <a:pt x="286513" y="70803"/>
                </a:lnTo>
                <a:lnTo>
                  <a:pt x="292694" y="74873"/>
                </a:lnTo>
                <a:lnTo>
                  <a:pt x="300693" y="76907"/>
                </a:lnTo>
                <a:lnTo>
                  <a:pt x="331599" y="74059"/>
                </a:lnTo>
                <a:lnTo>
                  <a:pt x="339598" y="75279"/>
                </a:lnTo>
                <a:lnTo>
                  <a:pt x="345052" y="79755"/>
                </a:lnTo>
                <a:lnTo>
                  <a:pt x="343598" y="106612"/>
                </a:lnTo>
                <a:lnTo>
                  <a:pt x="349779" y="123703"/>
                </a:lnTo>
                <a:lnTo>
                  <a:pt x="342507" y="117192"/>
                </a:lnTo>
                <a:lnTo>
                  <a:pt x="319237" y="110274"/>
                </a:lnTo>
                <a:lnTo>
                  <a:pt x="298148" y="101322"/>
                </a:lnTo>
                <a:lnTo>
                  <a:pt x="279605" y="108240"/>
                </a:lnTo>
                <a:lnTo>
                  <a:pt x="258153" y="100508"/>
                </a:lnTo>
                <a:lnTo>
                  <a:pt x="250881" y="100508"/>
                </a:lnTo>
                <a:lnTo>
                  <a:pt x="243245" y="105391"/>
                </a:lnTo>
                <a:lnTo>
                  <a:pt x="230883" y="101322"/>
                </a:lnTo>
                <a:lnTo>
                  <a:pt x="225066" y="96032"/>
                </a:lnTo>
                <a:lnTo>
                  <a:pt x="223248" y="99695"/>
                </a:lnTo>
                <a:lnTo>
                  <a:pt x="209067" y="97660"/>
                </a:lnTo>
                <a:lnTo>
                  <a:pt x="198523" y="94405"/>
                </a:lnTo>
                <a:lnTo>
                  <a:pt x="182525" y="82197"/>
                </a:lnTo>
                <a:lnTo>
                  <a:pt x="167617" y="76907"/>
                </a:lnTo>
                <a:lnTo>
                  <a:pt x="149437" y="74873"/>
                </a:lnTo>
                <a:lnTo>
                  <a:pt x="143256" y="77721"/>
                </a:lnTo>
                <a:lnTo>
                  <a:pt x="139984" y="76907"/>
                </a:lnTo>
                <a:lnTo>
                  <a:pt x="138166" y="74873"/>
                </a:lnTo>
                <a:lnTo>
                  <a:pt x="131985" y="74873"/>
                </a:lnTo>
                <a:lnTo>
                  <a:pt x="127622" y="78942"/>
                </a:lnTo>
                <a:lnTo>
                  <a:pt x="121441" y="80570"/>
                </a:lnTo>
                <a:lnTo>
                  <a:pt x="97443" y="74873"/>
                </a:lnTo>
                <a:lnTo>
                  <a:pt x="89081" y="69582"/>
                </a:lnTo>
                <a:lnTo>
                  <a:pt x="65447" y="67141"/>
                </a:lnTo>
                <a:lnTo>
                  <a:pt x="45449" y="59003"/>
                </a:lnTo>
                <a:lnTo>
                  <a:pt x="42904" y="56968"/>
                </a:lnTo>
                <a:lnTo>
                  <a:pt x="49085" y="47202"/>
                </a:lnTo>
                <a:lnTo>
                  <a:pt x="47994" y="46388"/>
                </a:lnTo>
                <a:lnTo>
                  <a:pt x="42177" y="45981"/>
                </a:lnTo>
                <a:lnTo>
                  <a:pt x="28360" y="40284"/>
                </a:lnTo>
                <a:lnTo>
                  <a:pt x="3635" y="36215"/>
                </a:lnTo>
                <a:lnTo>
                  <a:pt x="0" y="32146"/>
                </a:lnTo>
                <a:lnTo>
                  <a:pt x="0" y="27670"/>
                </a:lnTo>
                <a:lnTo>
                  <a:pt x="1090" y="292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64685" y="4148859"/>
            <a:ext cx="349779" cy="123703"/>
          </a:xfrm>
          <a:custGeom>
            <a:avLst/>
            <a:gdLst/>
            <a:ahLst/>
            <a:cxnLst/>
            <a:rect l="l" t="t" r="r" b="b"/>
            <a:pathLst>
              <a:path w="349779" h="123703">
                <a:moveTo>
                  <a:pt x="258153" y="100508"/>
                </a:moveTo>
                <a:lnTo>
                  <a:pt x="250881" y="100508"/>
                </a:lnTo>
                <a:lnTo>
                  <a:pt x="243245" y="105391"/>
                </a:lnTo>
                <a:lnTo>
                  <a:pt x="230883" y="101322"/>
                </a:lnTo>
                <a:lnTo>
                  <a:pt x="225066" y="96032"/>
                </a:lnTo>
                <a:lnTo>
                  <a:pt x="223248" y="99695"/>
                </a:lnTo>
                <a:lnTo>
                  <a:pt x="209067" y="97660"/>
                </a:lnTo>
                <a:lnTo>
                  <a:pt x="198523" y="94405"/>
                </a:lnTo>
                <a:lnTo>
                  <a:pt x="182525" y="82197"/>
                </a:lnTo>
                <a:lnTo>
                  <a:pt x="167617" y="76907"/>
                </a:lnTo>
                <a:lnTo>
                  <a:pt x="149437" y="74873"/>
                </a:lnTo>
                <a:lnTo>
                  <a:pt x="143256" y="77721"/>
                </a:lnTo>
                <a:lnTo>
                  <a:pt x="139984" y="76907"/>
                </a:lnTo>
                <a:lnTo>
                  <a:pt x="138166" y="74873"/>
                </a:lnTo>
                <a:lnTo>
                  <a:pt x="131985" y="74873"/>
                </a:lnTo>
                <a:lnTo>
                  <a:pt x="127622" y="78942"/>
                </a:lnTo>
                <a:lnTo>
                  <a:pt x="121441" y="80570"/>
                </a:lnTo>
                <a:lnTo>
                  <a:pt x="97443" y="74873"/>
                </a:lnTo>
                <a:lnTo>
                  <a:pt x="89081" y="69582"/>
                </a:lnTo>
                <a:lnTo>
                  <a:pt x="65447" y="67141"/>
                </a:lnTo>
                <a:lnTo>
                  <a:pt x="45449" y="59003"/>
                </a:lnTo>
                <a:lnTo>
                  <a:pt x="42904" y="56968"/>
                </a:lnTo>
                <a:lnTo>
                  <a:pt x="49085" y="47202"/>
                </a:lnTo>
                <a:lnTo>
                  <a:pt x="47994" y="46388"/>
                </a:lnTo>
                <a:lnTo>
                  <a:pt x="42177" y="45981"/>
                </a:lnTo>
                <a:lnTo>
                  <a:pt x="28360" y="40284"/>
                </a:lnTo>
                <a:lnTo>
                  <a:pt x="3635" y="36215"/>
                </a:lnTo>
                <a:lnTo>
                  <a:pt x="0" y="32146"/>
                </a:lnTo>
                <a:lnTo>
                  <a:pt x="0" y="27670"/>
                </a:lnTo>
                <a:lnTo>
                  <a:pt x="1090" y="29298"/>
                </a:lnTo>
                <a:lnTo>
                  <a:pt x="5090" y="32553"/>
                </a:lnTo>
                <a:lnTo>
                  <a:pt x="8726" y="32553"/>
                </a:lnTo>
                <a:lnTo>
                  <a:pt x="13452" y="29298"/>
                </a:lnTo>
                <a:lnTo>
                  <a:pt x="15634" y="24414"/>
                </a:lnTo>
                <a:lnTo>
                  <a:pt x="19270" y="24414"/>
                </a:lnTo>
                <a:lnTo>
                  <a:pt x="22906" y="18311"/>
                </a:lnTo>
                <a:lnTo>
                  <a:pt x="27269" y="4475"/>
                </a:lnTo>
                <a:lnTo>
                  <a:pt x="35995" y="406"/>
                </a:lnTo>
                <a:lnTo>
                  <a:pt x="60720" y="5697"/>
                </a:lnTo>
                <a:lnTo>
                  <a:pt x="69083" y="0"/>
                </a:lnTo>
                <a:lnTo>
                  <a:pt x="77809" y="0"/>
                </a:lnTo>
                <a:lnTo>
                  <a:pt x="81808" y="5697"/>
                </a:lnTo>
                <a:lnTo>
                  <a:pt x="83990" y="11800"/>
                </a:lnTo>
                <a:lnTo>
                  <a:pt x="96352" y="11800"/>
                </a:lnTo>
                <a:lnTo>
                  <a:pt x="113441" y="15462"/>
                </a:lnTo>
                <a:lnTo>
                  <a:pt x="122168" y="25635"/>
                </a:lnTo>
                <a:lnTo>
                  <a:pt x="127622" y="37436"/>
                </a:lnTo>
                <a:lnTo>
                  <a:pt x="134894" y="38250"/>
                </a:lnTo>
                <a:lnTo>
                  <a:pt x="160709" y="37843"/>
                </a:lnTo>
                <a:lnTo>
                  <a:pt x="192705" y="44354"/>
                </a:lnTo>
                <a:lnTo>
                  <a:pt x="197432" y="41912"/>
                </a:lnTo>
                <a:lnTo>
                  <a:pt x="204704" y="25229"/>
                </a:lnTo>
                <a:lnTo>
                  <a:pt x="209067" y="20752"/>
                </a:lnTo>
                <a:lnTo>
                  <a:pt x="214158" y="20752"/>
                </a:lnTo>
                <a:lnTo>
                  <a:pt x="218521" y="28077"/>
                </a:lnTo>
                <a:lnTo>
                  <a:pt x="223611" y="32553"/>
                </a:lnTo>
                <a:lnTo>
                  <a:pt x="230156" y="32553"/>
                </a:lnTo>
                <a:lnTo>
                  <a:pt x="236337" y="28484"/>
                </a:lnTo>
                <a:lnTo>
                  <a:pt x="256698" y="40284"/>
                </a:lnTo>
                <a:lnTo>
                  <a:pt x="269061" y="40284"/>
                </a:lnTo>
                <a:lnTo>
                  <a:pt x="274151" y="43133"/>
                </a:lnTo>
                <a:lnTo>
                  <a:pt x="279605" y="54120"/>
                </a:lnTo>
                <a:lnTo>
                  <a:pt x="284695" y="58596"/>
                </a:lnTo>
                <a:lnTo>
                  <a:pt x="286513" y="70803"/>
                </a:lnTo>
                <a:lnTo>
                  <a:pt x="292694" y="74873"/>
                </a:lnTo>
                <a:lnTo>
                  <a:pt x="300693" y="76907"/>
                </a:lnTo>
                <a:lnTo>
                  <a:pt x="331599" y="74059"/>
                </a:lnTo>
                <a:lnTo>
                  <a:pt x="339598" y="75279"/>
                </a:lnTo>
                <a:lnTo>
                  <a:pt x="345052" y="79755"/>
                </a:lnTo>
                <a:lnTo>
                  <a:pt x="343598" y="106612"/>
                </a:lnTo>
                <a:lnTo>
                  <a:pt x="349779" y="123703"/>
                </a:lnTo>
                <a:lnTo>
                  <a:pt x="342507" y="117192"/>
                </a:lnTo>
                <a:lnTo>
                  <a:pt x="319237" y="110274"/>
                </a:lnTo>
                <a:lnTo>
                  <a:pt x="298148" y="101322"/>
                </a:lnTo>
                <a:lnTo>
                  <a:pt x="279605" y="108240"/>
                </a:lnTo>
                <a:lnTo>
                  <a:pt x="258153" y="10050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52932" y="4005913"/>
            <a:ext cx="25672" cy="29322"/>
          </a:xfrm>
          <a:custGeom>
            <a:avLst/>
            <a:gdLst/>
            <a:ahLst/>
            <a:cxnLst/>
            <a:rect l="l" t="t" r="r" b="b"/>
            <a:pathLst>
              <a:path w="25672" h="29322">
                <a:moveTo>
                  <a:pt x="4092" y="1239"/>
                </a:moveTo>
                <a:lnTo>
                  <a:pt x="5209" y="0"/>
                </a:lnTo>
                <a:lnTo>
                  <a:pt x="13766" y="412"/>
                </a:lnTo>
                <a:lnTo>
                  <a:pt x="21580" y="4543"/>
                </a:lnTo>
                <a:lnTo>
                  <a:pt x="25672" y="10325"/>
                </a:lnTo>
                <a:lnTo>
                  <a:pt x="25300" y="22301"/>
                </a:lnTo>
                <a:lnTo>
                  <a:pt x="21580" y="26844"/>
                </a:lnTo>
                <a:lnTo>
                  <a:pt x="16743" y="29322"/>
                </a:lnTo>
                <a:lnTo>
                  <a:pt x="14138" y="24366"/>
                </a:lnTo>
                <a:lnTo>
                  <a:pt x="4837" y="26844"/>
                </a:lnTo>
                <a:lnTo>
                  <a:pt x="2232" y="24366"/>
                </a:lnTo>
                <a:lnTo>
                  <a:pt x="0" y="12389"/>
                </a:lnTo>
                <a:lnTo>
                  <a:pt x="4092" y="1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062278" y="3962846"/>
            <a:ext cx="57762" cy="65975"/>
          </a:xfrm>
          <a:custGeom>
            <a:avLst/>
            <a:gdLst/>
            <a:ahLst/>
            <a:cxnLst/>
            <a:rect l="l" t="t" r="r" b="b"/>
            <a:pathLst>
              <a:path w="57762" h="65975">
                <a:moveTo>
                  <a:pt x="6137" y="6071"/>
                </a:moveTo>
                <a:lnTo>
                  <a:pt x="8664" y="3642"/>
                </a:lnTo>
                <a:lnTo>
                  <a:pt x="12996" y="2023"/>
                </a:lnTo>
                <a:lnTo>
                  <a:pt x="16967" y="3642"/>
                </a:lnTo>
                <a:lnTo>
                  <a:pt x="18050" y="9714"/>
                </a:lnTo>
                <a:lnTo>
                  <a:pt x="21661" y="9714"/>
                </a:lnTo>
                <a:lnTo>
                  <a:pt x="24188" y="0"/>
                </a:lnTo>
                <a:lnTo>
                  <a:pt x="28159" y="0"/>
                </a:lnTo>
                <a:lnTo>
                  <a:pt x="34296" y="13761"/>
                </a:lnTo>
                <a:lnTo>
                  <a:pt x="39350" y="33189"/>
                </a:lnTo>
                <a:lnTo>
                  <a:pt x="42599" y="38451"/>
                </a:lnTo>
                <a:lnTo>
                  <a:pt x="50180" y="43713"/>
                </a:lnTo>
                <a:lnTo>
                  <a:pt x="57762" y="43713"/>
                </a:lnTo>
                <a:lnTo>
                  <a:pt x="55235" y="60308"/>
                </a:lnTo>
                <a:lnTo>
                  <a:pt x="56679" y="64761"/>
                </a:lnTo>
                <a:lnTo>
                  <a:pt x="52708" y="65975"/>
                </a:lnTo>
                <a:lnTo>
                  <a:pt x="48014" y="61927"/>
                </a:lnTo>
                <a:lnTo>
                  <a:pt x="35379" y="55856"/>
                </a:lnTo>
                <a:lnTo>
                  <a:pt x="31408" y="51808"/>
                </a:lnTo>
                <a:lnTo>
                  <a:pt x="28520" y="44927"/>
                </a:lnTo>
                <a:lnTo>
                  <a:pt x="29242" y="40070"/>
                </a:lnTo>
                <a:lnTo>
                  <a:pt x="22382" y="27523"/>
                </a:lnTo>
                <a:lnTo>
                  <a:pt x="14440" y="22666"/>
                </a:lnTo>
                <a:lnTo>
                  <a:pt x="1444" y="19832"/>
                </a:lnTo>
                <a:lnTo>
                  <a:pt x="0" y="18618"/>
                </a:lnTo>
                <a:lnTo>
                  <a:pt x="6137" y="6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029387" y="3914282"/>
            <a:ext cx="8824" cy="10995"/>
          </a:xfrm>
          <a:custGeom>
            <a:avLst/>
            <a:gdLst/>
            <a:ahLst/>
            <a:cxnLst/>
            <a:rect l="l" t="t" r="r" b="b"/>
            <a:pathLst>
              <a:path w="8824" h="10995">
                <a:moveTo>
                  <a:pt x="1634" y="5497"/>
                </a:moveTo>
                <a:lnTo>
                  <a:pt x="0" y="2960"/>
                </a:lnTo>
                <a:lnTo>
                  <a:pt x="5229" y="0"/>
                </a:lnTo>
                <a:lnTo>
                  <a:pt x="8824" y="7189"/>
                </a:lnTo>
                <a:lnTo>
                  <a:pt x="8497" y="10995"/>
                </a:lnTo>
                <a:lnTo>
                  <a:pt x="2614" y="10150"/>
                </a:lnTo>
                <a:lnTo>
                  <a:pt x="1634" y="54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029387" y="3848307"/>
            <a:ext cx="12836" cy="14661"/>
          </a:xfrm>
          <a:custGeom>
            <a:avLst/>
            <a:gdLst/>
            <a:ahLst/>
            <a:cxnLst/>
            <a:rect l="l" t="t" r="r" b="b"/>
            <a:pathLst>
              <a:path w="12836" h="14661">
                <a:moveTo>
                  <a:pt x="9019" y="2443"/>
                </a:moveTo>
                <a:lnTo>
                  <a:pt x="12489" y="4479"/>
                </a:lnTo>
                <a:lnTo>
                  <a:pt x="12836" y="9366"/>
                </a:lnTo>
                <a:lnTo>
                  <a:pt x="11795" y="14661"/>
                </a:lnTo>
                <a:lnTo>
                  <a:pt x="8673" y="14661"/>
                </a:lnTo>
                <a:lnTo>
                  <a:pt x="4510" y="6923"/>
                </a:lnTo>
                <a:lnTo>
                  <a:pt x="1734" y="6923"/>
                </a:lnTo>
                <a:lnTo>
                  <a:pt x="0" y="1629"/>
                </a:lnTo>
                <a:lnTo>
                  <a:pt x="4510" y="0"/>
                </a:lnTo>
                <a:lnTo>
                  <a:pt x="9019" y="24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13581" y="3938106"/>
            <a:ext cx="24067" cy="35736"/>
          </a:xfrm>
          <a:custGeom>
            <a:avLst/>
            <a:gdLst/>
            <a:ahLst/>
            <a:cxnLst/>
            <a:rect l="l" t="t" r="r" b="b"/>
            <a:pathLst>
              <a:path w="24067" h="35736">
                <a:moveTo>
                  <a:pt x="2477" y="1606"/>
                </a:moveTo>
                <a:lnTo>
                  <a:pt x="9910" y="0"/>
                </a:lnTo>
                <a:lnTo>
                  <a:pt x="10972" y="2409"/>
                </a:lnTo>
                <a:lnTo>
                  <a:pt x="12387" y="9636"/>
                </a:lnTo>
                <a:lnTo>
                  <a:pt x="17343" y="20879"/>
                </a:lnTo>
                <a:lnTo>
                  <a:pt x="24067" y="30917"/>
                </a:lnTo>
                <a:lnTo>
                  <a:pt x="23006" y="34531"/>
                </a:lnTo>
                <a:lnTo>
                  <a:pt x="18050" y="35736"/>
                </a:lnTo>
                <a:lnTo>
                  <a:pt x="13449" y="34531"/>
                </a:lnTo>
                <a:lnTo>
                  <a:pt x="5309" y="24091"/>
                </a:lnTo>
                <a:lnTo>
                  <a:pt x="0" y="9636"/>
                </a:lnTo>
                <a:lnTo>
                  <a:pt x="2477" y="16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42743" y="3829981"/>
            <a:ext cx="16847" cy="13744"/>
          </a:xfrm>
          <a:custGeom>
            <a:avLst/>
            <a:gdLst/>
            <a:ahLst/>
            <a:cxnLst/>
            <a:rect l="l" t="t" r="r" b="b"/>
            <a:pathLst>
              <a:path w="16847" h="13744">
                <a:moveTo>
                  <a:pt x="0" y="0"/>
                </a:moveTo>
                <a:lnTo>
                  <a:pt x="14283" y="2425"/>
                </a:lnTo>
                <a:lnTo>
                  <a:pt x="16847" y="12935"/>
                </a:lnTo>
                <a:lnTo>
                  <a:pt x="16114" y="13744"/>
                </a:lnTo>
                <a:lnTo>
                  <a:pt x="4395" y="60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919479" y="3810738"/>
            <a:ext cx="13638" cy="13744"/>
          </a:xfrm>
          <a:custGeom>
            <a:avLst/>
            <a:gdLst/>
            <a:ahLst/>
            <a:cxnLst/>
            <a:rect l="l" t="t" r="r" b="b"/>
            <a:pathLst>
              <a:path w="13638" h="13744">
                <a:moveTo>
                  <a:pt x="10521" y="13744"/>
                </a:moveTo>
                <a:lnTo>
                  <a:pt x="3896" y="11071"/>
                </a:lnTo>
                <a:lnTo>
                  <a:pt x="0" y="6490"/>
                </a:lnTo>
                <a:lnTo>
                  <a:pt x="0" y="2290"/>
                </a:lnTo>
                <a:lnTo>
                  <a:pt x="9352" y="0"/>
                </a:lnTo>
                <a:lnTo>
                  <a:pt x="13638" y="3818"/>
                </a:lnTo>
                <a:lnTo>
                  <a:pt x="13638" y="9926"/>
                </a:lnTo>
                <a:lnTo>
                  <a:pt x="10521" y="13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58227" y="3834562"/>
            <a:ext cx="28880" cy="39402"/>
          </a:xfrm>
          <a:custGeom>
            <a:avLst/>
            <a:gdLst/>
            <a:ahLst/>
            <a:cxnLst/>
            <a:rect l="l" t="t" r="r" b="b"/>
            <a:pathLst>
              <a:path w="28880" h="39402">
                <a:moveTo>
                  <a:pt x="27769" y="21711"/>
                </a:moveTo>
                <a:lnTo>
                  <a:pt x="28880" y="35783"/>
                </a:lnTo>
                <a:lnTo>
                  <a:pt x="27399" y="39402"/>
                </a:lnTo>
                <a:lnTo>
                  <a:pt x="23697" y="39402"/>
                </a:lnTo>
                <a:lnTo>
                  <a:pt x="17402" y="26938"/>
                </a:lnTo>
                <a:lnTo>
                  <a:pt x="8886" y="20102"/>
                </a:lnTo>
                <a:lnTo>
                  <a:pt x="0" y="5628"/>
                </a:lnTo>
                <a:lnTo>
                  <a:pt x="0" y="3618"/>
                </a:lnTo>
                <a:lnTo>
                  <a:pt x="8145" y="0"/>
                </a:lnTo>
                <a:lnTo>
                  <a:pt x="27769" y="217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02069" y="3776835"/>
            <a:ext cx="27276" cy="23824"/>
          </a:xfrm>
          <a:custGeom>
            <a:avLst/>
            <a:gdLst/>
            <a:ahLst/>
            <a:cxnLst/>
            <a:rect l="l" t="t" r="r" b="b"/>
            <a:pathLst>
              <a:path w="27276" h="23824">
                <a:moveTo>
                  <a:pt x="1105" y="4845"/>
                </a:moveTo>
                <a:lnTo>
                  <a:pt x="0" y="3230"/>
                </a:lnTo>
                <a:lnTo>
                  <a:pt x="3317" y="0"/>
                </a:lnTo>
                <a:lnTo>
                  <a:pt x="24696" y="16556"/>
                </a:lnTo>
                <a:lnTo>
                  <a:pt x="27276" y="23824"/>
                </a:lnTo>
                <a:lnTo>
                  <a:pt x="3686" y="9691"/>
                </a:lnTo>
                <a:lnTo>
                  <a:pt x="1105" y="48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007726" y="3841893"/>
            <a:ext cx="58667" cy="67840"/>
          </a:xfrm>
          <a:custGeom>
            <a:avLst/>
            <a:gdLst/>
            <a:ahLst/>
            <a:cxnLst/>
            <a:rect l="l" t="t" r="r" b="b"/>
            <a:pathLst>
              <a:path w="58667" h="67840">
                <a:moveTo>
                  <a:pt x="0" y="0"/>
                </a:moveTo>
                <a:lnTo>
                  <a:pt x="58667" y="6784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32196" y="3918863"/>
            <a:ext cx="393101" cy="368358"/>
          </a:xfrm>
          <a:custGeom>
            <a:avLst/>
            <a:gdLst/>
            <a:ahLst/>
            <a:cxnLst/>
            <a:rect l="l" t="t" r="r" b="b"/>
            <a:pathLst>
              <a:path w="393101" h="368358">
                <a:moveTo>
                  <a:pt x="75377" y="156918"/>
                </a:moveTo>
                <a:lnTo>
                  <a:pt x="73575" y="154258"/>
                </a:lnTo>
                <a:lnTo>
                  <a:pt x="72974" y="146944"/>
                </a:lnTo>
                <a:lnTo>
                  <a:pt x="71172" y="138300"/>
                </a:lnTo>
                <a:lnTo>
                  <a:pt x="72374" y="134310"/>
                </a:lnTo>
                <a:lnTo>
                  <a:pt x="71473" y="125667"/>
                </a:lnTo>
                <a:lnTo>
                  <a:pt x="66968" y="125667"/>
                </a:lnTo>
                <a:lnTo>
                  <a:pt x="61563" y="115693"/>
                </a:lnTo>
                <a:lnTo>
                  <a:pt x="54355" y="110707"/>
                </a:lnTo>
                <a:lnTo>
                  <a:pt x="45046" y="111704"/>
                </a:lnTo>
                <a:lnTo>
                  <a:pt x="39640" y="109044"/>
                </a:lnTo>
                <a:lnTo>
                  <a:pt x="40841" y="101730"/>
                </a:lnTo>
                <a:lnTo>
                  <a:pt x="47148" y="98738"/>
                </a:lnTo>
                <a:lnTo>
                  <a:pt x="56758" y="98406"/>
                </a:lnTo>
                <a:lnTo>
                  <a:pt x="66367" y="100068"/>
                </a:lnTo>
                <a:lnTo>
                  <a:pt x="74175" y="95081"/>
                </a:lnTo>
                <a:lnTo>
                  <a:pt x="79881" y="92089"/>
                </a:lnTo>
                <a:lnTo>
                  <a:pt x="86788" y="89430"/>
                </a:lnTo>
                <a:lnTo>
                  <a:pt x="93996" y="92089"/>
                </a:lnTo>
                <a:lnTo>
                  <a:pt x="101804" y="92421"/>
                </a:lnTo>
                <a:lnTo>
                  <a:pt x="108410" y="89430"/>
                </a:lnTo>
                <a:lnTo>
                  <a:pt x="108711" y="82448"/>
                </a:lnTo>
                <a:lnTo>
                  <a:pt x="111413" y="76464"/>
                </a:lnTo>
                <a:lnTo>
                  <a:pt x="112014" y="71809"/>
                </a:lnTo>
                <a:lnTo>
                  <a:pt x="105407" y="74801"/>
                </a:lnTo>
                <a:lnTo>
                  <a:pt x="91893" y="78791"/>
                </a:lnTo>
                <a:lnTo>
                  <a:pt x="76277" y="82780"/>
                </a:lnTo>
                <a:lnTo>
                  <a:pt x="65767" y="82448"/>
                </a:lnTo>
                <a:lnTo>
                  <a:pt x="59460" y="80453"/>
                </a:lnTo>
                <a:lnTo>
                  <a:pt x="53454" y="82448"/>
                </a:lnTo>
                <a:lnTo>
                  <a:pt x="43844" y="76131"/>
                </a:lnTo>
                <a:lnTo>
                  <a:pt x="37838" y="64496"/>
                </a:lnTo>
                <a:lnTo>
                  <a:pt x="36637" y="56849"/>
                </a:lnTo>
                <a:lnTo>
                  <a:pt x="32433" y="52195"/>
                </a:lnTo>
                <a:lnTo>
                  <a:pt x="25526" y="48870"/>
                </a:lnTo>
                <a:lnTo>
                  <a:pt x="18619" y="49203"/>
                </a:lnTo>
                <a:lnTo>
                  <a:pt x="13814" y="46210"/>
                </a:lnTo>
                <a:lnTo>
                  <a:pt x="12312" y="51530"/>
                </a:lnTo>
                <a:lnTo>
                  <a:pt x="5105" y="47540"/>
                </a:lnTo>
                <a:lnTo>
                  <a:pt x="1501" y="46210"/>
                </a:lnTo>
                <a:lnTo>
                  <a:pt x="0" y="45213"/>
                </a:lnTo>
                <a:lnTo>
                  <a:pt x="2702" y="40226"/>
                </a:lnTo>
                <a:lnTo>
                  <a:pt x="5405" y="35572"/>
                </a:lnTo>
                <a:lnTo>
                  <a:pt x="9009" y="27593"/>
                </a:lnTo>
                <a:lnTo>
                  <a:pt x="11411" y="21609"/>
                </a:lnTo>
                <a:lnTo>
                  <a:pt x="13814" y="19614"/>
                </a:lnTo>
                <a:lnTo>
                  <a:pt x="21021" y="17619"/>
                </a:lnTo>
                <a:lnTo>
                  <a:pt x="26727" y="17619"/>
                </a:lnTo>
                <a:lnTo>
                  <a:pt x="33634" y="15957"/>
                </a:lnTo>
                <a:lnTo>
                  <a:pt x="39941" y="8976"/>
                </a:lnTo>
                <a:lnTo>
                  <a:pt x="46247" y="2992"/>
                </a:lnTo>
                <a:lnTo>
                  <a:pt x="54656" y="0"/>
                </a:lnTo>
                <a:lnTo>
                  <a:pt x="65166" y="0"/>
                </a:lnTo>
                <a:lnTo>
                  <a:pt x="74175" y="2326"/>
                </a:lnTo>
                <a:lnTo>
                  <a:pt x="82584" y="8976"/>
                </a:lnTo>
                <a:lnTo>
                  <a:pt x="87389" y="14627"/>
                </a:lnTo>
                <a:lnTo>
                  <a:pt x="93095" y="18284"/>
                </a:lnTo>
                <a:lnTo>
                  <a:pt x="101203" y="17619"/>
                </a:lnTo>
                <a:lnTo>
                  <a:pt x="108410" y="17619"/>
                </a:lnTo>
                <a:lnTo>
                  <a:pt x="116218" y="18284"/>
                </a:lnTo>
                <a:lnTo>
                  <a:pt x="118621" y="30585"/>
                </a:lnTo>
                <a:lnTo>
                  <a:pt x="123426" y="38232"/>
                </a:lnTo>
                <a:lnTo>
                  <a:pt x="124627" y="50200"/>
                </a:lnTo>
                <a:lnTo>
                  <a:pt x="121023" y="59841"/>
                </a:lnTo>
                <a:lnTo>
                  <a:pt x="120723" y="69815"/>
                </a:lnTo>
                <a:lnTo>
                  <a:pt x="124627" y="88100"/>
                </a:lnTo>
                <a:lnTo>
                  <a:pt x="130333" y="96411"/>
                </a:lnTo>
                <a:lnTo>
                  <a:pt x="133636" y="102395"/>
                </a:lnTo>
                <a:lnTo>
                  <a:pt x="134837" y="98406"/>
                </a:lnTo>
                <a:lnTo>
                  <a:pt x="135138" y="91757"/>
                </a:lnTo>
                <a:lnTo>
                  <a:pt x="142345" y="94416"/>
                </a:lnTo>
                <a:lnTo>
                  <a:pt x="145949" y="107050"/>
                </a:lnTo>
                <a:lnTo>
                  <a:pt x="147450" y="110374"/>
                </a:lnTo>
                <a:lnTo>
                  <a:pt x="151054" y="118685"/>
                </a:lnTo>
                <a:lnTo>
                  <a:pt x="156760" y="122675"/>
                </a:lnTo>
                <a:lnTo>
                  <a:pt x="163066" y="126332"/>
                </a:lnTo>
                <a:lnTo>
                  <a:pt x="167871" y="126664"/>
                </a:lnTo>
                <a:lnTo>
                  <a:pt x="177180" y="125667"/>
                </a:lnTo>
                <a:lnTo>
                  <a:pt x="180784" y="117023"/>
                </a:lnTo>
                <a:lnTo>
                  <a:pt x="185589" y="114696"/>
                </a:lnTo>
                <a:lnTo>
                  <a:pt x="190394" y="110707"/>
                </a:lnTo>
                <a:lnTo>
                  <a:pt x="191895" y="104390"/>
                </a:lnTo>
                <a:lnTo>
                  <a:pt x="199403" y="97076"/>
                </a:lnTo>
                <a:lnTo>
                  <a:pt x="204809" y="92421"/>
                </a:lnTo>
                <a:lnTo>
                  <a:pt x="209013" y="80121"/>
                </a:lnTo>
                <a:lnTo>
                  <a:pt x="215019" y="78458"/>
                </a:lnTo>
                <a:lnTo>
                  <a:pt x="220725" y="78458"/>
                </a:lnTo>
                <a:lnTo>
                  <a:pt x="224629" y="77461"/>
                </a:lnTo>
                <a:lnTo>
                  <a:pt x="233037" y="74801"/>
                </a:lnTo>
                <a:lnTo>
                  <a:pt x="239043" y="70480"/>
                </a:lnTo>
                <a:lnTo>
                  <a:pt x="238443" y="62833"/>
                </a:lnTo>
                <a:lnTo>
                  <a:pt x="241446" y="59841"/>
                </a:lnTo>
                <a:lnTo>
                  <a:pt x="249854" y="53192"/>
                </a:lnTo>
                <a:lnTo>
                  <a:pt x="253158" y="51530"/>
                </a:lnTo>
                <a:lnTo>
                  <a:pt x="263068" y="44216"/>
                </a:lnTo>
                <a:lnTo>
                  <a:pt x="267873" y="46543"/>
                </a:lnTo>
                <a:lnTo>
                  <a:pt x="269975" y="50865"/>
                </a:lnTo>
                <a:lnTo>
                  <a:pt x="275080" y="52195"/>
                </a:lnTo>
                <a:lnTo>
                  <a:pt x="283489" y="56184"/>
                </a:lnTo>
                <a:lnTo>
                  <a:pt x="291297" y="59841"/>
                </a:lnTo>
                <a:lnTo>
                  <a:pt x="296402" y="60839"/>
                </a:lnTo>
                <a:lnTo>
                  <a:pt x="299105" y="64163"/>
                </a:lnTo>
                <a:lnTo>
                  <a:pt x="306613" y="67155"/>
                </a:lnTo>
                <a:lnTo>
                  <a:pt x="315021" y="69815"/>
                </a:lnTo>
                <a:lnTo>
                  <a:pt x="320727" y="73804"/>
                </a:lnTo>
                <a:lnTo>
                  <a:pt x="326433" y="78458"/>
                </a:lnTo>
                <a:lnTo>
                  <a:pt x="331838" y="81118"/>
                </a:lnTo>
                <a:lnTo>
                  <a:pt x="336042" y="82448"/>
                </a:lnTo>
                <a:lnTo>
                  <a:pt x="339947" y="83113"/>
                </a:lnTo>
                <a:lnTo>
                  <a:pt x="346854" y="82780"/>
                </a:lnTo>
                <a:lnTo>
                  <a:pt x="349856" y="81118"/>
                </a:lnTo>
                <a:lnTo>
                  <a:pt x="355863" y="83778"/>
                </a:lnTo>
                <a:lnTo>
                  <a:pt x="359166" y="82780"/>
                </a:lnTo>
                <a:lnTo>
                  <a:pt x="362469" y="83113"/>
                </a:lnTo>
                <a:lnTo>
                  <a:pt x="369076" y="88100"/>
                </a:lnTo>
                <a:lnTo>
                  <a:pt x="373281" y="88432"/>
                </a:lnTo>
                <a:lnTo>
                  <a:pt x="374482" y="89430"/>
                </a:lnTo>
                <a:lnTo>
                  <a:pt x="374482" y="92089"/>
                </a:lnTo>
                <a:lnTo>
                  <a:pt x="375683" y="93419"/>
                </a:lnTo>
                <a:lnTo>
                  <a:pt x="379286" y="93419"/>
                </a:lnTo>
                <a:lnTo>
                  <a:pt x="381088" y="92421"/>
                </a:lnTo>
                <a:lnTo>
                  <a:pt x="385293" y="92421"/>
                </a:lnTo>
                <a:lnTo>
                  <a:pt x="384092" y="99735"/>
                </a:lnTo>
                <a:lnTo>
                  <a:pt x="384392" y="113698"/>
                </a:lnTo>
                <a:lnTo>
                  <a:pt x="385293" y="130654"/>
                </a:lnTo>
                <a:lnTo>
                  <a:pt x="385293" y="138300"/>
                </a:lnTo>
                <a:lnTo>
                  <a:pt x="386494" y="184179"/>
                </a:lnTo>
                <a:lnTo>
                  <a:pt x="387695" y="196147"/>
                </a:lnTo>
                <a:lnTo>
                  <a:pt x="387695" y="241360"/>
                </a:lnTo>
                <a:lnTo>
                  <a:pt x="387995" y="247677"/>
                </a:lnTo>
                <a:lnTo>
                  <a:pt x="387995" y="251999"/>
                </a:lnTo>
                <a:lnTo>
                  <a:pt x="387695" y="255656"/>
                </a:lnTo>
                <a:lnTo>
                  <a:pt x="385593" y="262970"/>
                </a:lnTo>
                <a:lnTo>
                  <a:pt x="385293" y="267625"/>
                </a:lnTo>
                <a:lnTo>
                  <a:pt x="384092" y="270617"/>
                </a:lnTo>
                <a:lnTo>
                  <a:pt x="387695" y="278595"/>
                </a:lnTo>
                <a:lnTo>
                  <a:pt x="388896" y="283582"/>
                </a:lnTo>
                <a:lnTo>
                  <a:pt x="388896" y="298875"/>
                </a:lnTo>
                <a:lnTo>
                  <a:pt x="389497" y="314500"/>
                </a:lnTo>
                <a:lnTo>
                  <a:pt x="390097" y="326469"/>
                </a:lnTo>
                <a:lnTo>
                  <a:pt x="390398" y="333450"/>
                </a:lnTo>
                <a:lnTo>
                  <a:pt x="390398" y="341762"/>
                </a:lnTo>
                <a:lnTo>
                  <a:pt x="391299" y="348410"/>
                </a:lnTo>
                <a:lnTo>
                  <a:pt x="391299" y="361709"/>
                </a:lnTo>
                <a:lnTo>
                  <a:pt x="393101" y="368358"/>
                </a:lnTo>
                <a:lnTo>
                  <a:pt x="385293" y="365698"/>
                </a:lnTo>
                <a:lnTo>
                  <a:pt x="379887" y="361044"/>
                </a:lnTo>
                <a:lnTo>
                  <a:pt x="368476" y="350405"/>
                </a:lnTo>
                <a:lnTo>
                  <a:pt x="361869" y="341762"/>
                </a:lnTo>
                <a:lnTo>
                  <a:pt x="354661" y="333783"/>
                </a:lnTo>
                <a:lnTo>
                  <a:pt x="348655" y="329461"/>
                </a:lnTo>
                <a:lnTo>
                  <a:pt x="347154" y="326801"/>
                </a:lnTo>
                <a:lnTo>
                  <a:pt x="343550" y="323809"/>
                </a:lnTo>
                <a:lnTo>
                  <a:pt x="335142" y="325471"/>
                </a:lnTo>
                <a:lnTo>
                  <a:pt x="328234" y="329128"/>
                </a:lnTo>
                <a:lnTo>
                  <a:pt x="315021" y="326469"/>
                </a:lnTo>
                <a:lnTo>
                  <a:pt x="309615" y="332120"/>
                </a:lnTo>
                <a:lnTo>
                  <a:pt x="305411" y="328464"/>
                </a:lnTo>
                <a:lnTo>
                  <a:pt x="304811" y="333450"/>
                </a:lnTo>
                <a:lnTo>
                  <a:pt x="305111" y="335112"/>
                </a:lnTo>
                <a:lnTo>
                  <a:pt x="303609" y="336442"/>
                </a:lnTo>
                <a:lnTo>
                  <a:pt x="297904" y="336442"/>
                </a:lnTo>
                <a:lnTo>
                  <a:pt x="294901" y="333450"/>
                </a:lnTo>
                <a:lnTo>
                  <a:pt x="287693" y="336442"/>
                </a:lnTo>
                <a:lnTo>
                  <a:pt x="280786" y="337772"/>
                </a:lnTo>
                <a:lnTo>
                  <a:pt x="275080" y="338437"/>
                </a:lnTo>
                <a:lnTo>
                  <a:pt x="267272" y="339767"/>
                </a:lnTo>
                <a:lnTo>
                  <a:pt x="261867" y="339102"/>
                </a:lnTo>
                <a:lnTo>
                  <a:pt x="261567" y="332120"/>
                </a:lnTo>
                <a:lnTo>
                  <a:pt x="266071" y="323809"/>
                </a:lnTo>
                <a:lnTo>
                  <a:pt x="269975" y="311841"/>
                </a:lnTo>
                <a:lnTo>
                  <a:pt x="275981" y="303862"/>
                </a:lnTo>
                <a:lnTo>
                  <a:pt x="281687" y="297878"/>
                </a:lnTo>
                <a:lnTo>
                  <a:pt x="290095" y="294885"/>
                </a:lnTo>
                <a:lnTo>
                  <a:pt x="295501" y="295551"/>
                </a:lnTo>
                <a:lnTo>
                  <a:pt x="302408" y="300205"/>
                </a:lnTo>
                <a:lnTo>
                  <a:pt x="307513" y="302532"/>
                </a:lnTo>
                <a:lnTo>
                  <a:pt x="307513" y="296548"/>
                </a:lnTo>
                <a:lnTo>
                  <a:pt x="300306" y="289566"/>
                </a:lnTo>
                <a:lnTo>
                  <a:pt x="301507" y="287572"/>
                </a:lnTo>
                <a:lnTo>
                  <a:pt x="306312" y="286242"/>
                </a:lnTo>
                <a:lnTo>
                  <a:pt x="298504" y="283582"/>
                </a:lnTo>
                <a:lnTo>
                  <a:pt x="290696" y="277266"/>
                </a:lnTo>
                <a:lnTo>
                  <a:pt x="294901" y="275603"/>
                </a:lnTo>
                <a:lnTo>
                  <a:pt x="297603" y="262638"/>
                </a:lnTo>
                <a:lnTo>
                  <a:pt x="291297" y="257651"/>
                </a:lnTo>
                <a:lnTo>
                  <a:pt x="285891" y="247677"/>
                </a:lnTo>
                <a:lnTo>
                  <a:pt x="284690" y="239033"/>
                </a:lnTo>
                <a:lnTo>
                  <a:pt x="283489" y="232052"/>
                </a:lnTo>
                <a:lnTo>
                  <a:pt x="284090" y="228395"/>
                </a:lnTo>
                <a:lnTo>
                  <a:pt x="281086" y="225735"/>
                </a:lnTo>
                <a:lnTo>
                  <a:pt x="275681" y="217424"/>
                </a:lnTo>
                <a:lnTo>
                  <a:pt x="273879" y="213767"/>
                </a:lnTo>
                <a:lnTo>
                  <a:pt x="269975" y="213767"/>
                </a:lnTo>
                <a:lnTo>
                  <a:pt x="265470" y="211772"/>
                </a:lnTo>
                <a:lnTo>
                  <a:pt x="261867" y="207118"/>
                </a:lnTo>
                <a:lnTo>
                  <a:pt x="261266" y="207118"/>
                </a:lnTo>
                <a:lnTo>
                  <a:pt x="259464" y="205123"/>
                </a:lnTo>
                <a:lnTo>
                  <a:pt x="257663" y="202464"/>
                </a:lnTo>
                <a:lnTo>
                  <a:pt x="249854" y="200136"/>
                </a:lnTo>
                <a:lnTo>
                  <a:pt x="244449" y="196480"/>
                </a:lnTo>
                <a:lnTo>
                  <a:pt x="237542" y="193155"/>
                </a:lnTo>
                <a:lnTo>
                  <a:pt x="230635" y="193820"/>
                </a:lnTo>
                <a:lnTo>
                  <a:pt x="225229" y="190495"/>
                </a:lnTo>
                <a:lnTo>
                  <a:pt x="216821" y="185508"/>
                </a:lnTo>
                <a:lnTo>
                  <a:pt x="207812" y="182516"/>
                </a:lnTo>
                <a:lnTo>
                  <a:pt x="201205" y="181519"/>
                </a:lnTo>
                <a:lnTo>
                  <a:pt x="193998" y="178194"/>
                </a:lnTo>
                <a:lnTo>
                  <a:pt x="187391" y="175868"/>
                </a:lnTo>
                <a:lnTo>
                  <a:pt x="179883" y="175535"/>
                </a:lnTo>
                <a:lnTo>
                  <a:pt x="173577" y="174205"/>
                </a:lnTo>
                <a:lnTo>
                  <a:pt x="168472" y="173208"/>
                </a:lnTo>
                <a:lnTo>
                  <a:pt x="159162" y="171878"/>
                </a:lnTo>
                <a:lnTo>
                  <a:pt x="157660" y="169551"/>
                </a:lnTo>
                <a:lnTo>
                  <a:pt x="155859" y="168886"/>
                </a:lnTo>
                <a:lnTo>
                  <a:pt x="149252" y="165229"/>
                </a:lnTo>
                <a:lnTo>
                  <a:pt x="145048" y="159577"/>
                </a:lnTo>
                <a:lnTo>
                  <a:pt x="143846" y="152928"/>
                </a:lnTo>
                <a:lnTo>
                  <a:pt x="137840" y="153260"/>
                </a:lnTo>
                <a:lnTo>
                  <a:pt x="131233" y="151931"/>
                </a:lnTo>
                <a:lnTo>
                  <a:pt x="130633" y="157250"/>
                </a:lnTo>
                <a:lnTo>
                  <a:pt x="127930" y="152263"/>
                </a:lnTo>
                <a:lnTo>
                  <a:pt x="121023" y="147609"/>
                </a:lnTo>
                <a:lnTo>
                  <a:pt x="118020" y="146279"/>
                </a:lnTo>
                <a:lnTo>
                  <a:pt x="116218" y="141292"/>
                </a:lnTo>
                <a:lnTo>
                  <a:pt x="109611" y="138300"/>
                </a:lnTo>
                <a:lnTo>
                  <a:pt x="108410" y="133313"/>
                </a:lnTo>
                <a:lnTo>
                  <a:pt x="108711" y="125002"/>
                </a:lnTo>
                <a:lnTo>
                  <a:pt x="111413" y="115693"/>
                </a:lnTo>
                <a:lnTo>
                  <a:pt x="111113" y="109709"/>
                </a:lnTo>
                <a:lnTo>
                  <a:pt x="109011" y="115028"/>
                </a:lnTo>
                <a:lnTo>
                  <a:pt x="108410" y="122675"/>
                </a:lnTo>
                <a:lnTo>
                  <a:pt x="106008" y="128991"/>
                </a:lnTo>
                <a:lnTo>
                  <a:pt x="102704" y="135641"/>
                </a:lnTo>
                <a:lnTo>
                  <a:pt x="100602" y="140295"/>
                </a:lnTo>
                <a:lnTo>
                  <a:pt x="99101" y="146279"/>
                </a:lnTo>
                <a:lnTo>
                  <a:pt x="96398" y="150933"/>
                </a:lnTo>
                <a:lnTo>
                  <a:pt x="91893" y="156918"/>
                </a:lnTo>
                <a:lnTo>
                  <a:pt x="78680" y="158912"/>
                </a:lnTo>
                <a:lnTo>
                  <a:pt x="75377" y="156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32196" y="3918863"/>
            <a:ext cx="393101" cy="368358"/>
          </a:xfrm>
          <a:custGeom>
            <a:avLst/>
            <a:gdLst/>
            <a:ahLst/>
            <a:cxnLst/>
            <a:rect l="l" t="t" r="r" b="b"/>
            <a:pathLst>
              <a:path w="393101" h="368358">
                <a:moveTo>
                  <a:pt x="75377" y="156918"/>
                </a:moveTo>
                <a:lnTo>
                  <a:pt x="73575" y="154258"/>
                </a:lnTo>
                <a:lnTo>
                  <a:pt x="72974" y="146944"/>
                </a:lnTo>
                <a:lnTo>
                  <a:pt x="71172" y="138300"/>
                </a:lnTo>
                <a:lnTo>
                  <a:pt x="72374" y="134310"/>
                </a:lnTo>
                <a:lnTo>
                  <a:pt x="71473" y="125667"/>
                </a:lnTo>
                <a:lnTo>
                  <a:pt x="66968" y="125667"/>
                </a:lnTo>
                <a:lnTo>
                  <a:pt x="61563" y="115693"/>
                </a:lnTo>
                <a:lnTo>
                  <a:pt x="54355" y="110707"/>
                </a:lnTo>
                <a:lnTo>
                  <a:pt x="45046" y="111704"/>
                </a:lnTo>
                <a:lnTo>
                  <a:pt x="39640" y="109044"/>
                </a:lnTo>
                <a:lnTo>
                  <a:pt x="40841" y="101730"/>
                </a:lnTo>
                <a:lnTo>
                  <a:pt x="47148" y="98738"/>
                </a:lnTo>
                <a:lnTo>
                  <a:pt x="56758" y="98406"/>
                </a:lnTo>
                <a:lnTo>
                  <a:pt x="66367" y="100068"/>
                </a:lnTo>
                <a:lnTo>
                  <a:pt x="74175" y="95081"/>
                </a:lnTo>
                <a:lnTo>
                  <a:pt x="79881" y="92089"/>
                </a:lnTo>
                <a:lnTo>
                  <a:pt x="86788" y="89430"/>
                </a:lnTo>
                <a:lnTo>
                  <a:pt x="93996" y="92089"/>
                </a:lnTo>
                <a:lnTo>
                  <a:pt x="101804" y="92421"/>
                </a:lnTo>
                <a:lnTo>
                  <a:pt x="108410" y="89430"/>
                </a:lnTo>
                <a:lnTo>
                  <a:pt x="108711" y="82448"/>
                </a:lnTo>
                <a:lnTo>
                  <a:pt x="111413" y="76464"/>
                </a:lnTo>
                <a:lnTo>
                  <a:pt x="112014" y="71809"/>
                </a:lnTo>
                <a:lnTo>
                  <a:pt x="105407" y="74801"/>
                </a:lnTo>
                <a:lnTo>
                  <a:pt x="91893" y="78791"/>
                </a:lnTo>
                <a:lnTo>
                  <a:pt x="76277" y="82780"/>
                </a:lnTo>
                <a:lnTo>
                  <a:pt x="65767" y="82448"/>
                </a:lnTo>
                <a:lnTo>
                  <a:pt x="59460" y="80453"/>
                </a:lnTo>
                <a:lnTo>
                  <a:pt x="53454" y="82448"/>
                </a:lnTo>
                <a:lnTo>
                  <a:pt x="43844" y="76131"/>
                </a:lnTo>
                <a:lnTo>
                  <a:pt x="37838" y="64496"/>
                </a:lnTo>
                <a:lnTo>
                  <a:pt x="36637" y="56849"/>
                </a:lnTo>
                <a:lnTo>
                  <a:pt x="32433" y="52195"/>
                </a:lnTo>
                <a:lnTo>
                  <a:pt x="25526" y="48870"/>
                </a:lnTo>
                <a:lnTo>
                  <a:pt x="18619" y="49203"/>
                </a:lnTo>
                <a:lnTo>
                  <a:pt x="13814" y="46210"/>
                </a:lnTo>
                <a:lnTo>
                  <a:pt x="12312" y="51530"/>
                </a:lnTo>
                <a:lnTo>
                  <a:pt x="5105" y="47540"/>
                </a:lnTo>
                <a:lnTo>
                  <a:pt x="1501" y="46210"/>
                </a:lnTo>
                <a:lnTo>
                  <a:pt x="0" y="45213"/>
                </a:lnTo>
                <a:lnTo>
                  <a:pt x="2702" y="40226"/>
                </a:lnTo>
                <a:lnTo>
                  <a:pt x="5405" y="35572"/>
                </a:lnTo>
                <a:lnTo>
                  <a:pt x="9009" y="27593"/>
                </a:lnTo>
                <a:lnTo>
                  <a:pt x="11411" y="21609"/>
                </a:lnTo>
                <a:lnTo>
                  <a:pt x="13814" y="19614"/>
                </a:lnTo>
                <a:lnTo>
                  <a:pt x="21021" y="17619"/>
                </a:lnTo>
                <a:lnTo>
                  <a:pt x="26727" y="17619"/>
                </a:lnTo>
                <a:lnTo>
                  <a:pt x="33634" y="15957"/>
                </a:lnTo>
                <a:lnTo>
                  <a:pt x="39941" y="8976"/>
                </a:lnTo>
                <a:lnTo>
                  <a:pt x="46247" y="2992"/>
                </a:lnTo>
                <a:lnTo>
                  <a:pt x="54656" y="0"/>
                </a:lnTo>
                <a:lnTo>
                  <a:pt x="65166" y="0"/>
                </a:lnTo>
                <a:lnTo>
                  <a:pt x="74175" y="2326"/>
                </a:lnTo>
                <a:lnTo>
                  <a:pt x="82584" y="8976"/>
                </a:lnTo>
                <a:lnTo>
                  <a:pt x="87389" y="14627"/>
                </a:lnTo>
                <a:lnTo>
                  <a:pt x="93095" y="18284"/>
                </a:lnTo>
                <a:lnTo>
                  <a:pt x="101203" y="17619"/>
                </a:lnTo>
                <a:lnTo>
                  <a:pt x="108410" y="17619"/>
                </a:lnTo>
                <a:lnTo>
                  <a:pt x="116218" y="18284"/>
                </a:lnTo>
                <a:lnTo>
                  <a:pt x="118621" y="30585"/>
                </a:lnTo>
                <a:lnTo>
                  <a:pt x="123426" y="38232"/>
                </a:lnTo>
                <a:lnTo>
                  <a:pt x="124627" y="50200"/>
                </a:lnTo>
                <a:lnTo>
                  <a:pt x="121023" y="59841"/>
                </a:lnTo>
                <a:lnTo>
                  <a:pt x="120723" y="69815"/>
                </a:lnTo>
                <a:lnTo>
                  <a:pt x="124627" y="88100"/>
                </a:lnTo>
                <a:lnTo>
                  <a:pt x="130333" y="96411"/>
                </a:lnTo>
                <a:lnTo>
                  <a:pt x="133636" y="102395"/>
                </a:lnTo>
                <a:lnTo>
                  <a:pt x="134837" y="98406"/>
                </a:lnTo>
                <a:lnTo>
                  <a:pt x="135138" y="91757"/>
                </a:lnTo>
                <a:lnTo>
                  <a:pt x="142345" y="94416"/>
                </a:lnTo>
                <a:lnTo>
                  <a:pt x="145949" y="107050"/>
                </a:lnTo>
                <a:lnTo>
                  <a:pt x="147450" y="110374"/>
                </a:lnTo>
                <a:lnTo>
                  <a:pt x="151054" y="118685"/>
                </a:lnTo>
                <a:lnTo>
                  <a:pt x="156760" y="122675"/>
                </a:lnTo>
                <a:lnTo>
                  <a:pt x="163066" y="126332"/>
                </a:lnTo>
                <a:lnTo>
                  <a:pt x="167871" y="126664"/>
                </a:lnTo>
                <a:lnTo>
                  <a:pt x="177180" y="125667"/>
                </a:lnTo>
                <a:lnTo>
                  <a:pt x="180784" y="117023"/>
                </a:lnTo>
                <a:lnTo>
                  <a:pt x="185589" y="114696"/>
                </a:lnTo>
                <a:lnTo>
                  <a:pt x="190394" y="110707"/>
                </a:lnTo>
                <a:lnTo>
                  <a:pt x="191895" y="104390"/>
                </a:lnTo>
                <a:lnTo>
                  <a:pt x="199403" y="97076"/>
                </a:lnTo>
                <a:lnTo>
                  <a:pt x="204809" y="92421"/>
                </a:lnTo>
                <a:lnTo>
                  <a:pt x="209013" y="80121"/>
                </a:lnTo>
                <a:lnTo>
                  <a:pt x="215019" y="78458"/>
                </a:lnTo>
                <a:lnTo>
                  <a:pt x="220725" y="78458"/>
                </a:lnTo>
                <a:lnTo>
                  <a:pt x="224629" y="77461"/>
                </a:lnTo>
                <a:lnTo>
                  <a:pt x="233037" y="74801"/>
                </a:lnTo>
                <a:lnTo>
                  <a:pt x="239043" y="70480"/>
                </a:lnTo>
                <a:lnTo>
                  <a:pt x="238443" y="62833"/>
                </a:lnTo>
                <a:lnTo>
                  <a:pt x="241446" y="59841"/>
                </a:lnTo>
                <a:lnTo>
                  <a:pt x="249854" y="53192"/>
                </a:lnTo>
                <a:lnTo>
                  <a:pt x="253158" y="51530"/>
                </a:lnTo>
                <a:lnTo>
                  <a:pt x="263068" y="44216"/>
                </a:lnTo>
                <a:lnTo>
                  <a:pt x="267873" y="46543"/>
                </a:lnTo>
                <a:lnTo>
                  <a:pt x="269975" y="50865"/>
                </a:lnTo>
                <a:lnTo>
                  <a:pt x="275080" y="52195"/>
                </a:lnTo>
                <a:lnTo>
                  <a:pt x="283489" y="56184"/>
                </a:lnTo>
                <a:lnTo>
                  <a:pt x="291297" y="59841"/>
                </a:lnTo>
                <a:lnTo>
                  <a:pt x="296402" y="60839"/>
                </a:lnTo>
                <a:lnTo>
                  <a:pt x="299105" y="64163"/>
                </a:lnTo>
                <a:lnTo>
                  <a:pt x="306613" y="67155"/>
                </a:lnTo>
                <a:lnTo>
                  <a:pt x="315021" y="69815"/>
                </a:lnTo>
                <a:lnTo>
                  <a:pt x="320727" y="73804"/>
                </a:lnTo>
                <a:lnTo>
                  <a:pt x="326433" y="78458"/>
                </a:lnTo>
                <a:lnTo>
                  <a:pt x="331838" y="81118"/>
                </a:lnTo>
                <a:lnTo>
                  <a:pt x="336042" y="82448"/>
                </a:lnTo>
                <a:lnTo>
                  <a:pt x="339947" y="83113"/>
                </a:lnTo>
                <a:lnTo>
                  <a:pt x="346854" y="82780"/>
                </a:lnTo>
                <a:lnTo>
                  <a:pt x="349856" y="81118"/>
                </a:lnTo>
                <a:lnTo>
                  <a:pt x="355863" y="83778"/>
                </a:lnTo>
                <a:lnTo>
                  <a:pt x="359166" y="82780"/>
                </a:lnTo>
                <a:lnTo>
                  <a:pt x="362469" y="83113"/>
                </a:lnTo>
                <a:lnTo>
                  <a:pt x="369076" y="88100"/>
                </a:lnTo>
                <a:lnTo>
                  <a:pt x="373281" y="88432"/>
                </a:lnTo>
                <a:lnTo>
                  <a:pt x="374482" y="89430"/>
                </a:lnTo>
                <a:lnTo>
                  <a:pt x="374482" y="92089"/>
                </a:lnTo>
                <a:lnTo>
                  <a:pt x="375683" y="93419"/>
                </a:lnTo>
                <a:lnTo>
                  <a:pt x="379286" y="93419"/>
                </a:lnTo>
                <a:lnTo>
                  <a:pt x="381088" y="92421"/>
                </a:lnTo>
                <a:lnTo>
                  <a:pt x="385293" y="92421"/>
                </a:lnTo>
                <a:lnTo>
                  <a:pt x="384092" y="99735"/>
                </a:lnTo>
                <a:lnTo>
                  <a:pt x="384392" y="113698"/>
                </a:lnTo>
                <a:lnTo>
                  <a:pt x="385293" y="130654"/>
                </a:lnTo>
                <a:lnTo>
                  <a:pt x="385293" y="138300"/>
                </a:lnTo>
                <a:lnTo>
                  <a:pt x="386494" y="184179"/>
                </a:lnTo>
                <a:lnTo>
                  <a:pt x="387695" y="196147"/>
                </a:lnTo>
                <a:lnTo>
                  <a:pt x="387695" y="241360"/>
                </a:lnTo>
                <a:lnTo>
                  <a:pt x="387995" y="247677"/>
                </a:lnTo>
                <a:lnTo>
                  <a:pt x="387995" y="251999"/>
                </a:lnTo>
                <a:lnTo>
                  <a:pt x="387695" y="255656"/>
                </a:lnTo>
                <a:lnTo>
                  <a:pt x="385593" y="262970"/>
                </a:lnTo>
                <a:lnTo>
                  <a:pt x="385293" y="267625"/>
                </a:lnTo>
                <a:lnTo>
                  <a:pt x="384092" y="270617"/>
                </a:lnTo>
                <a:lnTo>
                  <a:pt x="387695" y="278595"/>
                </a:lnTo>
                <a:lnTo>
                  <a:pt x="388896" y="283582"/>
                </a:lnTo>
                <a:lnTo>
                  <a:pt x="388896" y="298875"/>
                </a:lnTo>
                <a:lnTo>
                  <a:pt x="389497" y="314500"/>
                </a:lnTo>
                <a:lnTo>
                  <a:pt x="390097" y="326469"/>
                </a:lnTo>
                <a:lnTo>
                  <a:pt x="390398" y="333450"/>
                </a:lnTo>
                <a:lnTo>
                  <a:pt x="390398" y="341762"/>
                </a:lnTo>
                <a:lnTo>
                  <a:pt x="391299" y="348410"/>
                </a:lnTo>
                <a:lnTo>
                  <a:pt x="391299" y="361709"/>
                </a:lnTo>
                <a:lnTo>
                  <a:pt x="393101" y="368358"/>
                </a:lnTo>
                <a:lnTo>
                  <a:pt x="385293" y="365698"/>
                </a:lnTo>
                <a:lnTo>
                  <a:pt x="379887" y="361044"/>
                </a:lnTo>
                <a:lnTo>
                  <a:pt x="368476" y="350405"/>
                </a:lnTo>
                <a:lnTo>
                  <a:pt x="361869" y="341762"/>
                </a:lnTo>
                <a:lnTo>
                  <a:pt x="354661" y="333783"/>
                </a:lnTo>
                <a:lnTo>
                  <a:pt x="348655" y="329461"/>
                </a:lnTo>
                <a:lnTo>
                  <a:pt x="347154" y="326801"/>
                </a:lnTo>
                <a:lnTo>
                  <a:pt x="343550" y="323809"/>
                </a:lnTo>
                <a:lnTo>
                  <a:pt x="335142" y="325471"/>
                </a:lnTo>
                <a:lnTo>
                  <a:pt x="328234" y="329128"/>
                </a:lnTo>
                <a:lnTo>
                  <a:pt x="315021" y="326469"/>
                </a:lnTo>
                <a:lnTo>
                  <a:pt x="309615" y="332120"/>
                </a:lnTo>
                <a:lnTo>
                  <a:pt x="305411" y="328464"/>
                </a:lnTo>
                <a:lnTo>
                  <a:pt x="304811" y="333450"/>
                </a:lnTo>
                <a:lnTo>
                  <a:pt x="305111" y="335112"/>
                </a:lnTo>
                <a:lnTo>
                  <a:pt x="303609" y="336442"/>
                </a:lnTo>
                <a:lnTo>
                  <a:pt x="297904" y="336442"/>
                </a:lnTo>
                <a:lnTo>
                  <a:pt x="294901" y="333450"/>
                </a:lnTo>
                <a:lnTo>
                  <a:pt x="287693" y="336442"/>
                </a:lnTo>
                <a:lnTo>
                  <a:pt x="280786" y="337772"/>
                </a:lnTo>
                <a:lnTo>
                  <a:pt x="275080" y="338437"/>
                </a:lnTo>
                <a:lnTo>
                  <a:pt x="267272" y="339767"/>
                </a:lnTo>
                <a:lnTo>
                  <a:pt x="261867" y="339102"/>
                </a:lnTo>
                <a:lnTo>
                  <a:pt x="261567" y="332120"/>
                </a:lnTo>
                <a:lnTo>
                  <a:pt x="266071" y="323809"/>
                </a:lnTo>
                <a:lnTo>
                  <a:pt x="269975" y="311841"/>
                </a:lnTo>
                <a:lnTo>
                  <a:pt x="275981" y="303862"/>
                </a:lnTo>
                <a:lnTo>
                  <a:pt x="281687" y="297878"/>
                </a:lnTo>
                <a:lnTo>
                  <a:pt x="290095" y="294885"/>
                </a:lnTo>
                <a:lnTo>
                  <a:pt x="295501" y="295551"/>
                </a:lnTo>
                <a:lnTo>
                  <a:pt x="302408" y="300205"/>
                </a:lnTo>
                <a:lnTo>
                  <a:pt x="307513" y="302532"/>
                </a:lnTo>
                <a:lnTo>
                  <a:pt x="307513" y="296548"/>
                </a:lnTo>
                <a:lnTo>
                  <a:pt x="300306" y="289566"/>
                </a:lnTo>
                <a:lnTo>
                  <a:pt x="301507" y="287572"/>
                </a:lnTo>
                <a:lnTo>
                  <a:pt x="306312" y="286242"/>
                </a:lnTo>
                <a:lnTo>
                  <a:pt x="298504" y="283582"/>
                </a:lnTo>
                <a:lnTo>
                  <a:pt x="290696" y="277266"/>
                </a:lnTo>
                <a:lnTo>
                  <a:pt x="294901" y="275603"/>
                </a:lnTo>
                <a:lnTo>
                  <a:pt x="297603" y="262638"/>
                </a:lnTo>
                <a:lnTo>
                  <a:pt x="291297" y="257651"/>
                </a:lnTo>
                <a:lnTo>
                  <a:pt x="285891" y="247677"/>
                </a:lnTo>
                <a:lnTo>
                  <a:pt x="284690" y="239033"/>
                </a:lnTo>
                <a:lnTo>
                  <a:pt x="283489" y="232052"/>
                </a:lnTo>
                <a:lnTo>
                  <a:pt x="284090" y="228395"/>
                </a:lnTo>
                <a:lnTo>
                  <a:pt x="281086" y="225735"/>
                </a:lnTo>
                <a:lnTo>
                  <a:pt x="275681" y="217424"/>
                </a:lnTo>
                <a:lnTo>
                  <a:pt x="273879" y="213767"/>
                </a:lnTo>
                <a:lnTo>
                  <a:pt x="269975" y="213767"/>
                </a:lnTo>
                <a:lnTo>
                  <a:pt x="265470" y="211772"/>
                </a:lnTo>
                <a:lnTo>
                  <a:pt x="261867" y="207118"/>
                </a:lnTo>
                <a:lnTo>
                  <a:pt x="261266" y="207118"/>
                </a:lnTo>
                <a:lnTo>
                  <a:pt x="259464" y="205123"/>
                </a:lnTo>
                <a:lnTo>
                  <a:pt x="257663" y="202464"/>
                </a:lnTo>
                <a:lnTo>
                  <a:pt x="249854" y="200136"/>
                </a:lnTo>
                <a:lnTo>
                  <a:pt x="244449" y="196480"/>
                </a:lnTo>
                <a:lnTo>
                  <a:pt x="237542" y="193155"/>
                </a:lnTo>
                <a:lnTo>
                  <a:pt x="230635" y="193820"/>
                </a:lnTo>
                <a:lnTo>
                  <a:pt x="225229" y="190495"/>
                </a:lnTo>
                <a:lnTo>
                  <a:pt x="216821" y="185508"/>
                </a:lnTo>
                <a:lnTo>
                  <a:pt x="207812" y="182516"/>
                </a:lnTo>
                <a:lnTo>
                  <a:pt x="201205" y="181519"/>
                </a:lnTo>
                <a:lnTo>
                  <a:pt x="193998" y="178194"/>
                </a:lnTo>
                <a:lnTo>
                  <a:pt x="187391" y="175868"/>
                </a:lnTo>
                <a:lnTo>
                  <a:pt x="179883" y="175535"/>
                </a:lnTo>
                <a:lnTo>
                  <a:pt x="173577" y="174205"/>
                </a:lnTo>
                <a:lnTo>
                  <a:pt x="168472" y="173208"/>
                </a:lnTo>
                <a:lnTo>
                  <a:pt x="159162" y="171878"/>
                </a:lnTo>
                <a:lnTo>
                  <a:pt x="157660" y="169551"/>
                </a:lnTo>
                <a:lnTo>
                  <a:pt x="155859" y="168886"/>
                </a:lnTo>
                <a:lnTo>
                  <a:pt x="149252" y="165229"/>
                </a:lnTo>
                <a:lnTo>
                  <a:pt x="145048" y="159577"/>
                </a:lnTo>
                <a:lnTo>
                  <a:pt x="143846" y="152928"/>
                </a:lnTo>
                <a:lnTo>
                  <a:pt x="137840" y="153260"/>
                </a:lnTo>
                <a:lnTo>
                  <a:pt x="131233" y="151931"/>
                </a:lnTo>
                <a:lnTo>
                  <a:pt x="130633" y="157250"/>
                </a:lnTo>
                <a:lnTo>
                  <a:pt x="127930" y="152263"/>
                </a:lnTo>
                <a:lnTo>
                  <a:pt x="121023" y="147609"/>
                </a:lnTo>
                <a:lnTo>
                  <a:pt x="118020" y="146279"/>
                </a:lnTo>
                <a:lnTo>
                  <a:pt x="116218" y="141292"/>
                </a:lnTo>
                <a:lnTo>
                  <a:pt x="109611" y="138300"/>
                </a:lnTo>
                <a:lnTo>
                  <a:pt x="108410" y="133313"/>
                </a:lnTo>
                <a:lnTo>
                  <a:pt x="108711" y="125002"/>
                </a:lnTo>
                <a:lnTo>
                  <a:pt x="111413" y="115693"/>
                </a:lnTo>
                <a:lnTo>
                  <a:pt x="111113" y="109709"/>
                </a:lnTo>
                <a:lnTo>
                  <a:pt x="109011" y="115028"/>
                </a:lnTo>
                <a:lnTo>
                  <a:pt x="108410" y="122675"/>
                </a:lnTo>
                <a:lnTo>
                  <a:pt x="106008" y="128991"/>
                </a:lnTo>
                <a:lnTo>
                  <a:pt x="102704" y="135641"/>
                </a:lnTo>
                <a:lnTo>
                  <a:pt x="100602" y="140295"/>
                </a:lnTo>
                <a:lnTo>
                  <a:pt x="99101" y="146279"/>
                </a:lnTo>
                <a:lnTo>
                  <a:pt x="96398" y="150933"/>
                </a:lnTo>
                <a:lnTo>
                  <a:pt x="91893" y="156918"/>
                </a:lnTo>
                <a:lnTo>
                  <a:pt x="78680" y="158912"/>
                </a:lnTo>
                <a:lnTo>
                  <a:pt x="75377" y="156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896616" y="3960097"/>
            <a:ext cx="29683" cy="16494"/>
          </a:xfrm>
          <a:custGeom>
            <a:avLst/>
            <a:gdLst/>
            <a:ahLst/>
            <a:cxnLst/>
            <a:rect l="l" t="t" r="r" b="b"/>
            <a:pathLst>
              <a:path w="29683" h="16494">
                <a:moveTo>
                  <a:pt x="29683" y="10996"/>
                </a:moveTo>
                <a:lnTo>
                  <a:pt x="28458" y="15119"/>
                </a:lnTo>
                <a:lnTo>
                  <a:pt x="21114" y="15119"/>
                </a:lnTo>
                <a:lnTo>
                  <a:pt x="12240" y="15807"/>
                </a:lnTo>
                <a:lnTo>
                  <a:pt x="5508" y="16494"/>
                </a:lnTo>
                <a:lnTo>
                  <a:pt x="1224" y="13745"/>
                </a:lnTo>
                <a:lnTo>
                  <a:pt x="306" y="10652"/>
                </a:lnTo>
                <a:lnTo>
                  <a:pt x="0" y="7560"/>
                </a:lnTo>
                <a:lnTo>
                  <a:pt x="612" y="4811"/>
                </a:lnTo>
                <a:lnTo>
                  <a:pt x="3060" y="3780"/>
                </a:lnTo>
                <a:lnTo>
                  <a:pt x="8568" y="0"/>
                </a:lnTo>
                <a:lnTo>
                  <a:pt x="15300" y="2062"/>
                </a:lnTo>
                <a:lnTo>
                  <a:pt x="28458" y="7903"/>
                </a:lnTo>
                <a:lnTo>
                  <a:pt x="29683" y="10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896616" y="3960097"/>
            <a:ext cx="29683" cy="16494"/>
          </a:xfrm>
          <a:custGeom>
            <a:avLst/>
            <a:gdLst/>
            <a:ahLst/>
            <a:cxnLst/>
            <a:rect l="l" t="t" r="r" b="b"/>
            <a:pathLst>
              <a:path w="29683" h="16494">
                <a:moveTo>
                  <a:pt x="29683" y="10996"/>
                </a:moveTo>
                <a:lnTo>
                  <a:pt x="28458" y="15119"/>
                </a:lnTo>
                <a:lnTo>
                  <a:pt x="21114" y="15119"/>
                </a:lnTo>
                <a:lnTo>
                  <a:pt x="12240" y="15807"/>
                </a:lnTo>
                <a:lnTo>
                  <a:pt x="5508" y="16494"/>
                </a:lnTo>
                <a:lnTo>
                  <a:pt x="1224" y="13745"/>
                </a:lnTo>
                <a:lnTo>
                  <a:pt x="306" y="10652"/>
                </a:lnTo>
                <a:lnTo>
                  <a:pt x="0" y="7560"/>
                </a:lnTo>
                <a:lnTo>
                  <a:pt x="612" y="4811"/>
                </a:lnTo>
                <a:lnTo>
                  <a:pt x="3060" y="3780"/>
                </a:lnTo>
                <a:lnTo>
                  <a:pt x="8568" y="0"/>
                </a:lnTo>
                <a:lnTo>
                  <a:pt x="15300" y="2062"/>
                </a:lnTo>
                <a:lnTo>
                  <a:pt x="28458" y="7903"/>
                </a:lnTo>
                <a:lnTo>
                  <a:pt x="29683" y="10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895814" y="3917947"/>
            <a:ext cx="18452" cy="22907"/>
          </a:xfrm>
          <a:custGeom>
            <a:avLst/>
            <a:gdLst/>
            <a:ahLst/>
            <a:cxnLst/>
            <a:rect l="l" t="t" r="r" b="b"/>
            <a:pathLst>
              <a:path w="18452" h="22907">
                <a:moveTo>
                  <a:pt x="6352" y="347"/>
                </a:moveTo>
                <a:lnTo>
                  <a:pt x="9074" y="4859"/>
                </a:lnTo>
                <a:lnTo>
                  <a:pt x="9679" y="11106"/>
                </a:lnTo>
                <a:lnTo>
                  <a:pt x="13309" y="15272"/>
                </a:lnTo>
                <a:lnTo>
                  <a:pt x="18452" y="18742"/>
                </a:lnTo>
                <a:lnTo>
                  <a:pt x="16334" y="22907"/>
                </a:lnTo>
                <a:lnTo>
                  <a:pt x="12099" y="18742"/>
                </a:lnTo>
                <a:lnTo>
                  <a:pt x="6352" y="20130"/>
                </a:lnTo>
                <a:lnTo>
                  <a:pt x="5142" y="13883"/>
                </a:lnTo>
                <a:lnTo>
                  <a:pt x="3024" y="10065"/>
                </a:lnTo>
                <a:lnTo>
                  <a:pt x="0" y="3470"/>
                </a:lnTo>
                <a:lnTo>
                  <a:pt x="0" y="347"/>
                </a:lnTo>
                <a:lnTo>
                  <a:pt x="3024" y="0"/>
                </a:lnTo>
                <a:lnTo>
                  <a:pt x="6352" y="3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895814" y="3917947"/>
            <a:ext cx="18452" cy="22907"/>
          </a:xfrm>
          <a:custGeom>
            <a:avLst/>
            <a:gdLst/>
            <a:ahLst/>
            <a:cxnLst/>
            <a:rect l="l" t="t" r="r" b="b"/>
            <a:pathLst>
              <a:path w="18452" h="22907">
                <a:moveTo>
                  <a:pt x="6352" y="347"/>
                </a:moveTo>
                <a:lnTo>
                  <a:pt x="9074" y="4859"/>
                </a:lnTo>
                <a:lnTo>
                  <a:pt x="9679" y="11106"/>
                </a:lnTo>
                <a:lnTo>
                  <a:pt x="13309" y="15272"/>
                </a:lnTo>
                <a:lnTo>
                  <a:pt x="18452" y="18742"/>
                </a:lnTo>
                <a:lnTo>
                  <a:pt x="16334" y="22907"/>
                </a:lnTo>
                <a:lnTo>
                  <a:pt x="12099" y="18742"/>
                </a:lnTo>
                <a:lnTo>
                  <a:pt x="6352" y="20130"/>
                </a:lnTo>
                <a:lnTo>
                  <a:pt x="5142" y="13883"/>
                </a:lnTo>
                <a:lnTo>
                  <a:pt x="3024" y="10065"/>
                </a:lnTo>
                <a:lnTo>
                  <a:pt x="0" y="3470"/>
                </a:lnTo>
                <a:lnTo>
                  <a:pt x="0" y="347"/>
                </a:lnTo>
                <a:lnTo>
                  <a:pt x="3024" y="0"/>
                </a:lnTo>
                <a:lnTo>
                  <a:pt x="6352" y="3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896616" y="3809821"/>
            <a:ext cx="55355" cy="131033"/>
          </a:xfrm>
          <a:custGeom>
            <a:avLst/>
            <a:gdLst/>
            <a:ahLst/>
            <a:cxnLst/>
            <a:rect l="l" t="t" r="r" b="b"/>
            <a:pathLst>
              <a:path w="55355" h="131033">
                <a:moveTo>
                  <a:pt x="32190" y="76491"/>
                </a:moveTo>
                <a:lnTo>
                  <a:pt x="24970" y="73498"/>
                </a:lnTo>
                <a:lnTo>
                  <a:pt x="22262" y="78154"/>
                </a:lnTo>
                <a:lnTo>
                  <a:pt x="21359" y="91124"/>
                </a:lnTo>
                <a:lnTo>
                  <a:pt x="22262" y="104760"/>
                </a:lnTo>
                <a:lnTo>
                  <a:pt x="25271" y="112742"/>
                </a:lnTo>
                <a:lnTo>
                  <a:pt x="30084" y="120391"/>
                </a:lnTo>
                <a:lnTo>
                  <a:pt x="35499" y="127375"/>
                </a:lnTo>
                <a:lnTo>
                  <a:pt x="38207" y="130036"/>
                </a:lnTo>
                <a:lnTo>
                  <a:pt x="34597" y="131033"/>
                </a:lnTo>
                <a:lnTo>
                  <a:pt x="27376" y="123052"/>
                </a:lnTo>
                <a:lnTo>
                  <a:pt x="21359" y="113407"/>
                </a:lnTo>
                <a:lnTo>
                  <a:pt x="14440" y="104760"/>
                </a:lnTo>
                <a:lnTo>
                  <a:pt x="12635" y="80814"/>
                </a:lnTo>
                <a:lnTo>
                  <a:pt x="8423" y="70838"/>
                </a:lnTo>
                <a:lnTo>
                  <a:pt x="8423" y="61858"/>
                </a:lnTo>
                <a:lnTo>
                  <a:pt x="6919" y="54541"/>
                </a:lnTo>
                <a:lnTo>
                  <a:pt x="3610" y="51881"/>
                </a:lnTo>
                <a:lnTo>
                  <a:pt x="0" y="45229"/>
                </a:lnTo>
                <a:lnTo>
                  <a:pt x="902" y="37248"/>
                </a:lnTo>
                <a:lnTo>
                  <a:pt x="1805" y="37248"/>
                </a:lnTo>
                <a:lnTo>
                  <a:pt x="3309" y="29931"/>
                </a:lnTo>
                <a:lnTo>
                  <a:pt x="6919" y="18623"/>
                </a:lnTo>
                <a:lnTo>
                  <a:pt x="10529" y="11307"/>
                </a:lnTo>
                <a:lnTo>
                  <a:pt x="17449" y="3990"/>
                </a:lnTo>
                <a:lnTo>
                  <a:pt x="21660" y="0"/>
                </a:lnTo>
                <a:lnTo>
                  <a:pt x="22262" y="0"/>
                </a:lnTo>
                <a:lnTo>
                  <a:pt x="24669" y="664"/>
                </a:lnTo>
                <a:lnTo>
                  <a:pt x="24970" y="4656"/>
                </a:lnTo>
                <a:lnTo>
                  <a:pt x="22262" y="10642"/>
                </a:lnTo>
                <a:lnTo>
                  <a:pt x="18652" y="13635"/>
                </a:lnTo>
                <a:lnTo>
                  <a:pt x="18652" y="15963"/>
                </a:lnTo>
                <a:lnTo>
                  <a:pt x="21660" y="18623"/>
                </a:lnTo>
                <a:lnTo>
                  <a:pt x="24067" y="27936"/>
                </a:lnTo>
                <a:lnTo>
                  <a:pt x="24970" y="33922"/>
                </a:lnTo>
                <a:lnTo>
                  <a:pt x="24067" y="40241"/>
                </a:lnTo>
                <a:lnTo>
                  <a:pt x="22262" y="43899"/>
                </a:lnTo>
                <a:lnTo>
                  <a:pt x="15343" y="50883"/>
                </a:lnTo>
                <a:lnTo>
                  <a:pt x="10228" y="54541"/>
                </a:lnTo>
                <a:lnTo>
                  <a:pt x="10529" y="56537"/>
                </a:lnTo>
                <a:lnTo>
                  <a:pt x="15643" y="57867"/>
                </a:lnTo>
                <a:lnTo>
                  <a:pt x="20156" y="52546"/>
                </a:lnTo>
                <a:lnTo>
                  <a:pt x="25872" y="47890"/>
                </a:lnTo>
                <a:lnTo>
                  <a:pt x="32491" y="33922"/>
                </a:lnTo>
                <a:lnTo>
                  <a:pt x="39109" y="29931"/>
                </a:lnTo>
                <a:lnTo>
                  <a:pt x="46631" y="29266"/>
                </a:lnTo>
                <a:lnTo>
                  <a:pt x="48737" y="31261"/>
                </a:lnTo>
                <a:lnTo>
                  <a:pt x="51143" y="37913"/>
                </a:lnTo>
                <a:lnTo>
                  <a:pt x="51143" y="47225"/>
                </a:lnTo>
                <a:lnTo>
                  <a:pt x="46631" y="51881"/>
                </a:lnTo>
                <a:lnTo>
                  <a:pt x="40915" y="56537"/>
                </a:lnTo>
                <a:lnTo>
                  <a:pt x="36101" y="59530"/>
                </a:lnTo>
                <a:lnTo>
                  <a:pt x="36101" y="62191"/>
                </a:lnTo>
                <a:lnTo>
                  <a:pt x="43321" y="67512"/>
                </a:lnTo>
                <a:lnTo>
                  <a:pt x="47834" y="70172"/>
                </a:lnTo>
                <a:lnTo>
                  <a:pt x="49037" y="76159"/>
                </a:lnTo>
                <a:lnTo>
                  <a:pt x="51143" y="79152"/>
                </a:lnTo>
                <a:lnTo>
                  <a:pt x="55355" y="82810"/>
                </a:lnTo>
                <a:lnTo>
                  <a:pt x="49037" y="83143"/>
                </a:lnTo>
                <a:lnTo>
                  <a:pt x="42720" y="78819"/>
                </a:lnTo>
                <a:lnTo>
                  <a:pt x="32190" y="76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96616" y="3809821"/>
            <a:ext cx="55355" cy="131033"/>
          </a:xfrm>
          <a:custGeom>
            <a:avLst/>
            <a:gdLst/>
            <a:ahLst/>
            <a:cxnLst/>
            <a:rect l="l" t="t" r="r" b="b"/>
            <a:pathLst>
              <a:path w="55355" h="131033">
                <a:moveTo>
                  <a:pt x="21660" y="0"/>
                </a:moveTo>
                <a:lnTo>
                  <a:pt x="22262" y="0"/>
                </a:lnTo>
                <a:lnTo>
                  <a:pt x="24669" y="664"/>
                </a:lnTo>
                <a:lnTo>
                  <a:pt x="24970" y="4656"/>
                </a:lnTo>
                <a:lnTo>
                  <a:pt x="22262" y="10642"/>
                </a:lnTo>
                <a:lnTo>
                  <a:pt x="18652" y="13635"/>
                </a:lnTo>
                <a:lnTo>
                  <a:pt x="18652" y="15963"/>
                </a:lnTo>
                <a:lnTo>
                  <a:pt x="21660" y="18623"/>
                </a:lnTo>
                <a:lnTo>
                  <a:pt x="24067" y="27936"/>
                </a:lnTo>
                <a:lnTo>
                  <a:pt x="24970" y="33922"/>
                </a:lnTo>
                <a:lnTo>
                  <a:pt x="24067" y="40241"/>
                </a:lnTo>
                <a:lnTo>
                  <a:pt x="22262" y="43899"/>
                </a:lnTo>
                <a:lnTo>
                  <a:pt x="15343" y="50883"/>
                </a:lnTo>
                <a:lnTo>
                  <a:pt x="10228" y="54541"/>
                </a:lnTo>
                <a:lnTo>
                  <a:pt x="10529" y="56537"/>
                </a:lnTo>
                <a:lnTo>
                  <a:pt x="15643" y="57867"/>
                </a:lnTo>
                <a:lnTo>
                  <a:pt x="20156" y="52546"/>
                </a:lnTo>
                <a:lnTo>
                  <a:pt x="25872" y="47890"/>
                </a:lnTo>
                <a:lnTo>
                  <a:pt x="32491" y="33922"/>
                </a:lnTo>
                <a:lnTo>
                  <a:pt x="39109" y="29931"/>
                </a:lnTo>
                <a:lnTo>
                  <a:pt x="46631" y="29266"/>
                </a:lnTo>
                <a:lnTo>
                  <a:pt x="48737" y="31261"/>
                </a:lnTo>
                <a:lnTo>
                  <a:pt x="51143" y="37913"/>
                </a:lnTo>
                <a:lnTo>
                  <a:pt x="51143" y="47225"/>
                </a:lnTo>
                <a:lnTo>
                  <a:pt x="46631" y="51881"/>
                </a:lnTo>
                <a:lnTo>
                  <a:pt x="40915" y="56537"/>
                </a:lnTo>
                <a:lnTo>
                  <a:pt x="36101" y="59530"/>
                </a:lnTo>
                <a:lnTo>
                  <a:pt x="36101" y="62191"/>
                </a:lnTo>
                <a:lnTo>
                  <a:pt x="43321" y="67512"/>
                </a:lnTo>
                <a:lnTo>
                  <a:pt x="47834" y="70172"/>
                </a:lnTo>
                <a:lnTo>
                  <a:pt x="49037" y="76159"/>
                </a:lnTo>
                <a:lnTo>
                  <a:pt x="51143" y="79152"/>
                </a:lnTo>
                <a:lnTo>
                  <a:pt x="55355" y="82810"/>
                </a:lnTo>
                <a:lnTo>
                  <a:pt x="49037" y="83143"/>
                </a:lnTo>
                <a:lnTo>
                  <a:pt x="42720" y="78819"/>
                </a:lnTo>
                <a:lnTo>
                  <a:pt x="32190" y="76491"/>
                </a:lnTo>
                <a:lnTo>
                  <a:pt x="24970" y="73498"/>
                </a:lnTo>
                <a:lnTo>
                  <a:pt x="22262" y="78154"/>
                </a:lnTo>
                <a:lnTo>
                  <a:pt x="21359" y="91124"/>
                </a:lnTo>
                <a:lnTo>
                  <a:pt x="22262" y="104760"/>
                </a:lnTo>
                <a:lnTo>
                  <a:pt x="25271" y="112742"/>
                </a:lnTo>
                <a:lnTo>
                  <a:pt x="30084" y="120391"/>
                </a:lnTo>
                <a:lnTo>
                  <a:pt x="35499" y="127375"/>
                </a:lnTo>
                <a:lnTo>
                  <a:pt x="38207" y="130036"/>
                </a:lnTo>
                <a:lnTo>
                  <a:pt x="34597" y="131033"/>
                </a:lnTo>
                <a:lnTo>
                  <a:pt x="27376" y="123052"/>
                </a:lnTo>
                <a:lnTo>
                  <a:pt x="21359" y="113407"/>
                </a:lnTo>
                <a:lnTo>
                  <a:pt x="14440" y="104760"/>
                </a:lnTo>
                <a:lnTo>
                  <a:pt x="12635" y="80814"/>
                </a:lnTo>
                <a:lnTo>
                  <a:pt x="8423" y="70838"/>
                </a:lnTo>
                <a:lnTo>
                  <a:pt x="8423" y="61858"/>
                </a:lnTo>
                <a:lnTo>
                  <a:pt x="6919" y="54541"/>
                </a:lnTo>
                <a:lnTo>
                  <a:pt x="3610" y="51881"/>
                </a:lnTo>
                <a:lnTo>
                  <a:pt x="0" y="45229"/>
                </a:lnTo>
                <a:lnTo>
                  <a:pt x="902" y="37248"/>
                </a:lnTo>
                <a:lnTo>
                  <a:pt x="1805" y="37248"/>
                </a:lnTo>
                <a:lnTo>
                  <a:pt x="3309" y="29931"/>
                </a:lnTo>
                <a:lnTo>
                  <a:pt x="6919" y="18623"/>
                </a:lnTo>
                <a:lnTo>
                  <a:pt x="10529" y="11307"/>
                </a:lnTo>
                <a:lnTo>
                  <a:pt x="17449" y="3990"/>
                </a:lnTo>
                <a:lnTo>
                  <a:pt x="2166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896616" y="3809821"/>
            <a:ext cx="55355" cy="131033"/>
          </a:xfrm>
          <a:custGeom>
            <a:avLst/>
            <a:gdLst/>
            <a:ahLst/>
            <a:cxnLst/>
            <a:rect l="l" t="t" r="r" b="b"/>
            <a:pathLst>
              <a:path w="55355" h="131033">
                <a:moveTo>
                  <a:pt x="32190" y="76491"/>
                </a:moveTo>
                <a:lnTo>
                  <a:pt x="24970" y="73498"/>
                </a:lnTo>
                <a:lnTo>
                  <a:pt x="22262" y="78154"/>
                </a:lnTo>
                <a:lnTo>
                  <a:pt x="21359" y="91124"/>
                </a:lnTo>
                <a:lnTo>
                  <a:pt x="22262" y="104760"/>
                </a:lnTo>
                <a:lnTo>
                  <a:pt x="25271" y="112742"/>
                </a:lnTo>
                <a:lnTo>
                  <a:pt x="30084" y="120391"/>
                </a:lnTo>
                <a:lnTo>
                  <a:pt x="35499" y="127375"/>
                </a:lnTo>
                <a:lnTo>
                  <a:pt x="38207" y="130036"/>
                </a:lnTo>
                <a:lnTo>
                  <a:pt x="34597" y="131033"/>
                </a:lnTo>
                <a:lnTo>
                  <a:pt x="27376" y="123052"/>
                </a:lnTo>
                <a:lnTo>
                  <a:pt x="21359" y="113407"/>
                </a:lnTo>
                <a:lnTo>
                  <a:pt x="14440" y="104760"/>
                </a:lnTo>
                <a:lnTo>
                  <a:pt x="12635" y="80814"/>
                </a:lnTo>
                <a:lnTo>
                  <a:pt x="8423" y="70838"/>
                </a:lnTo>
                <a:lnTo>
                  <a:pt x="8423" y="61858"/>
                </a:lnTo>
                <a:lnTo>
                  <a:pt x="6919" y="54541"/>
                </a:lnTo>
                <a:lnTo>
                  <a:pt x="3610" y="51881"/>
                </a:lnTo>
                <a:lnTo>
                  <a:pt x="0" y="45229"/>
                </a:lnTo>
                <a:lnTo>
                  <a:pt x="902" y="37248"/>
                </a:lnTo>
                <a:lnTo>
                  <a:pt x="1805" y="37248"/>
                </a:lnTo>
                <a:lnTo>
                  <a:pt x="3309" y="29931"/>
                </a:lnTo>
                <a:lnTo>
                  <a:pt x="6919" y="18623"/>
                </a:lnTo>
                <a:lnTo>
                  <a:pt x="10529" y="11307"/>
                </a:lnTo>
                <a:lnTo>
                  <a:pt x="17449" y="3990"/>
                </a:lnTo>
                <a:lnTo>
                  <a:pt x="21660" y="0"/>
                </a:lnTo>
                <a:lnTo>
                  <a:pt x="22262" y="0"/>
                </a:lnTo>
                <a:lnTo>
                  <a:pt x="24669" y="664"/>
                </a:lnTo>
                <a:lnTo>
                  <a:pt x="24970" y="4656"/>
                </a:lnTo>
                <a:lnTo>
                  <a:pt x="22262" y="10642"/>
                </a:lnTo>
                <a:lnTo>
                  <a:pt x="18652" y="13635"/>
                </a:lnTo>
                <a:lnTo>
                  <a:pt x="18652" y="15963"/>
                </a:lnTo>
                <a:lnTo>
                  <a:pt x="21660" y="18623"/>
                </a:lnTo>
                <a:lnTo>
                  <a:pt x="24067" y="27936"/>
                </a:lnTo>
                <a:lnTo>
                  <a:pt x="24970" y="33922"/>
                </a:lnTo>
                <a:lnTo>
                  <a:pt x="24067" y="40241"/>
                </a:lnTo>
                <a:lnTo>
                  <a:pt x="22262" y="43899"/>
                </a:lnTo>
                <a:lnTo>
                  <a:pt x="15343" y="50883"/>
                </a:lnTo>
                <a:lnTo>
                  <a:pt x="10228" y="54541"/>
                </a:lnTo>
                <a:lnTo>
                  <a:pt x="10529" y="56537"/>
                </a:lnTo>
                <a:lnTo>
                  <a:pt x="15643" y="57867"/>
                </a:lnTo>
                <a:lnTo>
                  <a:pt x="20156" y="52546"/>
                </a:lnTo>
                <a:lnTo>
                  <a:pt x="25872" y="47890"/>
                </a:lnTo>
                <a:lnTo>
                  <a:pt x="32491" y="33922"/>
                </a:lnTo>
                <a:lnTo>
                  <a:pt x="39109" y="29931"/>
                </a:lnTo>
                <a:lnTo>
                  <a:pt x="46631" y="29266"/>
                </a:lnTo>
                <a:lnTo>
                  <a:pt x="48737" y="31261"/>
                </a:lnTo>
                <a:lnTo>
                  <a:pt x="51143" y="37913"/>
                </a:lnTo>
                <a:lnTo>
                  <a:pt x="51143" y="47225"/>
                </a:lnTo>
                <a:lnTo>
                  <a:pt x="46631" y="51881"/>
                </a:lnTo>
                <a:lnTo>
                  <a:pt x="40915" y="56537"/>
                </a:lnTo>
                <a:lnTo>
                  <a:pt x="36101" y="59530"/>
                </a:lnTo>
                <a:lnTo>
                  <a:pt x="36101" y="62191"/>
                </a:lnTo>
                <a:lnTo>
                  <a:pt x="43321" y="67512"/>
                </a:lnTo>
                <a:lnTo>
                  <a:pt x="47834" y="70172"/>
                </a:lnTo>
                <a:lnTo>
                  <a:pt x="49037" y="76159"/>
                </a:lnTo>
                <a:lnTo>
                  <a:pt x="51143" y="79152"/>
                </a:lnTo>
                <a:lnTo>
                  <a:pt x="55355" y="82810"/>
                </a:lnTo>
                <a:lnTo>
                  <a:pt x="49037" y="83143"/>
                </a:lnTo>
                <a:lnTo>
                  <a:pt x="42720" y="78819"/>
                </a:lnTo>
                <a:lnTo>
                  <a:pt x="32190" y="76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896616" y="3809821"/>
            <a:ext cx="55355" cy="131033"/>
          </a:xfrm>
          <a:custGeom>
            <a:avLst/>
            <a:gdLst/>
            <a:ahLst/>
            <a:cxnLst/>
            <a:rect l="l" t="t" r="r" b="b"/>
            <a:pathLst>
              <a:path w="55355" h="131033">
                <a:moveTo>
                  <a:pt x="21660" y="0"/>
                </a:moveTo>
                <a:lnTo>
                  <a:pt x="22262" y="0"/>
                </a:lnTo>
                <a:lnTo>
                  <a:pt x="24669" y="664"/>
                </a:lnTo>
                <a:lnTo>
                  <a:pt x="24970" y="4656"/>
                </a:lnTo>
                <a:lnTo>
                  <a:pt x="22262" y="10642"/>
                </a:lnTo>
                <a:lnTo>
                  <a:pt x="18652" y="13635"/>
                </a:lnTo>
                <a:lnTo>
                  <a:pt x="18652" y="15963"/>
                </a:lnTo>
                <a:lnTo>
                  <a:pt x="21660" y="18623"/>
                </a:lnTo>
                <a:lnTo>
                  <a:pt x="24067" y="27936"/>
                </a:lnTo>
                <a:lnTo>
                  <a:pt x="24970" y="33922"/>
                </a:lnTo>
                <a:lnTo>
                  <a:pt x="24067" y="40241"/>
                </a:lnTo>
                <a:lnTo>
                  <a:pt x="22262" y="43899"/>
                </a:lnTo>
                <a:lnTo>
                  <a:pt x="15343" y="50883"/>
                </a:lnTo>
                <a:lnTo>
                  <a:pt x="10228" y="54541"/>
                </a:lnTo>
                <a:lnTo>
                  <a:pt x="10529" y="56537"/>
                </a:lnTo>
                <a:lnTo>
                  <a:pt x="15643" y="57867"/>
                </a:lnTo>
                <a:lnTo>
                  <a:pt x="20156" y="52546"/>
                </a:lnTo>
                <a:lnTo>
                  <a:pt x="25872" y="47890"/>
                </a:lnTo>
                <a:lnTo>
                  <a:pt x="32491" y="33922"/>
                </a:lnTo>
                <a:lnTo>
                  <a:pt x="39109" y="29931"/>
                </a:lnTo>
                <a:lnTo>
                  <a:pt x="46631" y="29266"/>
                </a:lnTo>
                <a:lnTo>
                  <a:pt x="48737" y="31261"/>
                </a:lnTo>
                <a:lnTo>
                  <a:pt x="51143" y="37913"/>
                </a:lnTo>
                <a:lnTo>
                  <a:pt x="51143" y="47225"/>
                </a:lnTo>
                <a:lnTo>
                  <a:pt x="46631" y="51881"/>
                </a:lnTo>
                <a:lnTo>
                  <a:pt x="40915" y="56537"/>
                </a:lnTo>
                <a:lnTo>
                  <a:pt x="36101" y="59530"/>
                </a:lnTo>
                <a:lnTo>
                  <a:pt x="36101" y="62191"/>
                </a:lnTo>
                <a:lnTo>
                  <a:pt x="43321" y="67512"/>
                </a:lnTo>
                <a:lnTo>
                  <a:pt x="47834" y="70172"/>
                </a:lnTo>
                <a:lnTo>
                  <a:pt x="49037" y="76159"/>
                </a:lnTo>
                <a:lnTo>
                  <a:pt x="51143" y="79152"/>
                </a:lnTo>
                <a:lnTo>
                  <a:pt x="55355" y="82810"/>
                </a:lnTo>
                <a:lnTo>
                  <a:pt x="49037" y="83143"/>
                </a:lnTo>
                <a:lnTo>
                  <a:pt x="42720" y="78819"/>
                </a:lnTo>
                <a:lnTo>
                  <a:pt x="32190" y="76491"/>
                </a:lnTo>
                <a:lnTo>
                  <a:pt x="24970" y="73498"/>
                </a:lnTo>
                <a:lnTo>
                  <a:pt x="22262" y="78154"/>
                </a:lnTo>
                <a:lnTo>
                  <a:pt x="21359" y="91124"/>
                </a:lnTo>
                <a:lnTo>
                  <a:pt x="22262" y="104760"/>
                </a:lnTo>
                <a:lnTo>
                  <a:pt x="25271" y="112742"/>
                </a:lnTo>
                <a:lnTo>
                  <a:pt x="30084" y="120391"/>
                </a:lnTo>
                <a:lnTo>
                  <a:pt x="35499" y="127375"/>
                </a:lnTo>
                <a:lnTo>
                  <a:pt x="38207" y="130036"/>
                </a:lnTo>
                <a:lnTo>
                  <a:pt x="34597" y="131033"/>
                </a:lnTo>
                <a:lnTo>
                  <a:pt x="27376" y="123052"/>
                </a:lnTo>
                <a:lnTo>
                  <a:pt x="21359" y="113407"/>
                </a:lnTo>
                <a:lnTo>
                  <a:pt x="14440" y="104760"/>
                </a:lnTo>
                <a:lnTo>
                  <a:pt x="12635" y="80814"/>
                </a:lnTo>
                <a:lnTo>
                  <a:pt x="8423" y="70838"/>
                </a:lnTo>
                <a:lnTo>
                  <a:pt x="8423" y="61858"/>
                </a:lnTo>
                <a:lnTo>
                  <a:pt x="6919" y="54541"/>
                </a:lnTo>
                <a:lnTo>
                  <a:pt x="3610" y="51881"/>
                </a:lnTo>
                <a:lnTo>
                  <a:pt x="0" y="45229"/>
                </a:lnTo>
                <a:lnTo>
                  <a:pt x="902" y="37248"/>
                </a:lnTo>
                <a:lnTo>
                  <a:pt x="1805" y="37248"/>
                </a:lnTo>
                <a:lnTo>
                  <a:pt x="3309" y="29931"/>
                </a:lnTo>
                <a:lnTo>
                  <a:pt x="6919" y="18623"/>
                </a:lnTo>
                <a:lnTo>
                  <a:pt x="10529" y="11307"/>
                </a:lnTo>
                <a:lnTo>
                  <a:pt x="17449" y="3990"/>
                </a:lnTo>
                <a:lnTo>
                  <a:pt x="2166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931113" y="3792412"/>
            <a:ext cx="13638" cy="24740"/>
          </a:xfrm>
          <a:custGeom>
            <a:avLst/>
            <a:gdLst/>
            <a:ahLst/>
            <a:cxnLst/>
            <a:rect l="l" t="t" r="r" b="b"/>
            <a:pathLst>
              <a:path w="13638" h="24740">
                <a:moveTo>
                  <a:pt x="3409" y="3958"/>
                </a:moveTo>
                <a:lnTo>
                  <a:pt x="9376" y="0"/>
                </a:lnTo>
                <a:lnTo>
                  <a:pt x="11081" y="3298"/>
                </a:lnTo>
                <a:lnTo>
                  <a:pt x="12786" y="5938"/>
                </a:lnTo>
                <a:lnTo>
                  <a:pt x="13638" y="9236"/>
                </a:lnTo>
                <a:lnTo>
                  <a:pt x="13354" y="14514"/>
                </a:lnTo>
                <a:lnTo>
                  <a:pt x="11649" y="19132"/>
                </a:lnTo>
                <a:lnTo>
                  <a:pt x="8808" y="24740"/>
                </a:lnTo>
                <a:lnTo>
                  <a:pt x="1989" y="24740"/>
                </a:lnTo>
                <a:lnTo>
                  <a:pt x="852" y="19462"/>
                </a:lnTo>
                <a:lnTo>
                  <a:pt x="0" y="14184"/>
                </a:lnTo>
                <a:lnTo>
                  <a:pt x="0" y="8906"/>
                </a:lnTo>
                <a:lnTo>
                  <a:pt x="3409" y="39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931113" y="3792412"/>
            <a:ext cx="13638" cy="24740"/>
          </a:xfrm>
          <a:custGeom>
            <a:avLst/>
            <a:gdLst/>
            <a:ahLst/>
            <a:cxnLst/>
            <a:rect l="l" t="t" r="r" b="b"/>
            <a:pathLst>
              <a:path w="13638" h="24740">
                <a:moveTo>
                  <a:pt x="3409" y="3958"/>
                </a:moveTo>
                <a:lnTo>
                  <a:pt x="9376" y="0"/>
                </a:lnTo>
                <a:lnTo>
                  <a:pt x="11081" y="3298"/>
                </a:lnTo>
                <a:lnTo>
                  <a:pt x="12786" y="5938"/>
                </a:lnTo>
                <a:lnTo>
                  <a:pt x="13638" y="9236"/>
                </a:lnTo>
                <a:lnTo>
                  <a:pt x="13354" y="14514"/>
                </a:lnTo>
                <a:lnTo>
                  <a:pt x="11649" y="19132"/>
                </a:lnTo>
                <a:lnTo>
                  <a:pt x="8808" y="24740"/>
                </a:lnTo>
                <a:lnTo>
                  <a:pt x="1989" y="24740"/>
                </a:lnTo>
                <a:lnTo>
                  <a:pt x="852" y="19462"/>
                </a:lnTo>
                <a:lnTo>
                  <a:pt x="0" y="14184"/>
                </a:lnTo>
                <a:lnTo>
                  <a:pt x="0" y="8906"/>
                </a:lnTo>
                <a:lnTo>
                  <a:pt x="3409" y="39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823612" y="3747512"/>
            <a:ext cx="6418" cy="11912"/>
          </a:xfrm>
          <a:custGeom>
            <a:avLst/>
            <a:gdLst/>
            <a:ahLst/>
            <a:cxnLst/>
            <a:rect l="l" t="t" r="r" b="b"/>
            <a:pathLst>
              <a:path w="6418" h="11912">
                <a:moveTo>
                  <a:pt x="0" y="0"/>
                </a:moveTo>
                <a:lnTo>
                  <a:pt x="802" y="0"/>
                </a:lnTo>
                <a:lnTo>
                  <a:pt x="2941" y="2575"/>
                </a:lnTo>
                <a:lnTo>
                  <a:pt x="4813" y="7082"/>
                </a:lnTo>
                <a:lnTo>
                  <a:pt x="6418" y="11912"/>
                </a:lnTo>
                <a:lnTo>
                  <a:pt x="4011" y="7082"/>
                </a:lnTo>
                <a:lnTo>
                  <a:pt x="1604" y="28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23612" y="3747512"/>
            <a:ext cx="6418" cy="11912"/>
          </a:xfrm>
          <a:custGeom>
            <a:avLst/>
            <a:gdLst/>
            <a:ahLst/>
            <a:cxnLst/>
            <a:rect l="l" t="t" r="r" b="b"/>
            <a:pathLst>
              <a:path w="6418" h="11912">
                <a:moveTo>
                  <a:pt x="0" y="0"/>
                </a:moveTo>
                <a:lnTo>
                  <a:pt x="802" y="0"/>
                </a:lnTo>
                <a:lnTo>
                  <a:pt x="2941" y="2575"/>
                </a:lnTo>
                <a:lnTo>
                  <a:pt x="4813" y="7082"/>
                </a:lnTo>
                <a:lnTo>
                  <a:pt x="6418" y="11912"/>
                </a:lnTo>
                <a:lnTo>
                  <a:pt x="4011" y="7082"/>
                </a:lnTo>
                <a:lnTo>
                  <a:pt x="1604" y="28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46877" y="4031570"/>
            <a:ext cx="44123" cy="33903"/>
          </a:xfrm>
          <a:custGeom>
            <a:avLst/>
            <a:gdLst/>
            <a:ahLst/>
            <a:cxnLst/>
            <a:rect l="l" t="t" r="r" b="b"/>
            <a:pathLst>
              <a:path w="44123" h="33903">
                <a:moveTo>
                  <a:pt x="592" y="2583"/>
                </a:moveTo>
                <a:lnTo>
                  <a:pt x="1480" y="2583"/>
                </a:lnTo>
                <a:lnTo>
                  <a:pt x="2961" y="6134"/>
                </a:lnTo>
                <a:lnTo>
                  <a:pt x="7403" y="4843"/>
                </a:lnTo>
                <a:lnTo>
                  <a:pt x="10364" y="2906"/>
                </a:lnTo>
                <a:lnTo>
                  <a:pt x="16879" y="1614"/>
                </a:lnTo>
                <a:lnTo>
                  <a:pt x="25763" y="0"/>
                </a:lnTo>
                <a:lnTo>
                  <a:pt x="33462" y="4843"/>
                </a:lnTo>
                <a:lnTo>
                  <a:pt x="38793" y="8718"/>
                </a:lnTo>
                <a:lnTo>
                  <a:pt x="38793" y="12592"/>
                </a:lnTo>
                <a:lnTo>
                  <a:pt x="42346" y="11624"/>
                </a:lnTo>
                <a:lnTo>
                  <a:pt x="44123" y="21633"/>
                </a:lnTo>
                <a:lnTo>
                  <a:pt x="41754" y="27445"/>
                </a:lnTo>
                <a:lnTo>
                  <a:pt x="34055" y="30674"/>
                </a:lnTo>
                <a:lnTo>
                  <a:pt x="28132" y="33903"/>
                </a:lnTo>
                <a:lnTo>
                  <a:pt x="18656" y="31966"/>
                </a:lnTo>
                <a:lnTo>
                  <a:pt x="10956" y="27445"/>
                </a:lnTo>
                <a:lnTo>
                  <a:pt x="5922" y="20664"/>
                </a:lnTo>
                <a:lnTo>
                  <a:pt x="1480" y="13884"/>
                </a:lnTo>
                <a:lnTo>
                  <a:pt x="0" y="7426"/>
                </a:lnTo>
                <a:lnTo>
                  <a:pt x="0" y="3552"/>
                </a:lnTo>
                <a:lnTo>
                  <a:pt x="592" y="25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846877" y="4031570"/>
            <a:ext cx="44123" cy="33903"/>
          </a:xfrm>
          <a:custGeom>
            <a:avLst/>
            <a:gdLst/>
            <a:ahLst/>
            <a:cxnLst/>
            <a:rect l="l" t="t" r="r" b="b"/>
            <a:pathLst>
              <a:path w="44123" h="33903">
                <a:moveTo>
                  <a:pt x="592" y="2583"/>
                </a:moveTo>
                <a:lnTo>
                  <a:pt x="1480" y="2583"/>
                </a:lnTo>
                <a:lnTo>
                  <a:pt x="2961" y="6134"/>
                </a:lnTo>
                <a:lnTo>
                  <a:pt x="7403" y="4843"/>
                </a:lnTo>
                <a:lnTo>
                  <a:pt x="10364" y="2906"/>
                </a:lnTo>
                <a:lnTo>
                  <a:pt x="16879" y="1614"/>
                </a:lnTo>
                <a:lnTo>
                  <a:pt x="25763" y="0"/>
                </a:lnTo>
                <a:lnTo>
                  <a:pt x="33462" y="4843"/>
                </a:lnTo>
                <a:lnTo>
                  <a:pt x="38793" y="8718"/>
                </a:lnTo>
                <a:lnTo>
                  <a:pt x="38793" y="12592"/>
                </a:lnTo>
                <a:lnTo>
                  <a:pt x="42346" y="11624"/>
                </a:lnTo>
                <a:lnTo>
                  <a:pt x="44123" y="21633"/>
                </a:lnTo>
                <a:lnTo>
                  <a:pt x="41754" y="27445"/>
                </a:lnTo>
                <a:lnTo>
                  <a:pt x="34055" y="30674"/>
                </a:lnTo>
                <a:lnTo>
                  <a:pt x="28132" y="33903"/>
                </a:lnTo>
                <a:lnTo>
                  <a:pt x="18656" y="31966"/>
                </a:lnTo>
                <a:lnTo>
                  <a:pt x="10956" y="27445"/>
                </a:lnTo>
                <a:lnTo>
                  <a:pt x="5922" y="20664"/>
                </a:lnTo>
                <a:lnTo>
                  <a:pt x="1480" y="13884"/>
                </a:lnTo>
                <a:lnTo>
                  <a:pt x="0" y="7426"/>
                </a:lnTo>
                <a:lnTo>
                  <a:pt x="0" y="3552"/>
                </a:lnTo>
                <a:lnTo>
                  <a:pt x="592" y="25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839656" y="3985754"/>
            <a:ext cx="5616" cy="18327"/>
          </a:xfrm>
          <a:custGeom>
            <a:avLst/>
            <a:gdLst/>
            <a:ahLst/>
            <a:cxnLst/>
            <a:rect l="l" t="t" r="r" b="b"/>
            <a:pathLst>
              <a:path w="5616" h="18327">
                <a:moveTo>
                  <a:pt x="4563" y="16431"/>
                </a:moveTo>
                <a:lnTo>
                  <a:pt x="0" y="7583"/>
                </a:lnTo>
                <a:lnTo>
                  <a:pt x="0" y="4423"/>
                </a:lnTo>
                <a:lnTo>
                  <a:pt x="1053" y="2212"/>
                </a:lnTo>
                <a:lnTo>
                  <a:pt x="2457" y="0"/>
                </a:lnTo>
                <a:lnTo>
                  <a:pt x="3159" y="632"/>
                </a:lnTo>
                <a:lnTo>
                  <a:pt x="3159" y="8531"/>
                </a:lnTo>
                <a:lnTo>
                  <a:pt x="4563" y="15167"/>
                </a:lnTo>
                <a:lnTo>
                  <a:pt x="5616" y="18327"/>
                </a:lnTo>
                <a:lnTo>
                  <a:pt x="4563" y="164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839656" y="3985754"/>
            <a:ext cx="5616" cy="18327"/>
          </a:xfrm>
          <a:custGeom>
            <a:avLst/>
            <a:gdLst/>
            <a:ahLst/>
            <a:cxnLst/>
            <a:rect l="l" t="t" r="r" b="b"/>
            <a:pathLst>
              <a:path w="5616" h="18327">
                <a:moveTo>
                  <a:pt x="4563" y="16431"/>
                </a:moveTo>
                <a:lnTo>
                  <a:pt x="0" y="7583"/>
                </a:lnTo>
                <a:lnTo>
                  <a:pt x="0" y="4423"/>
                </a:lnTo>
                <a:lnTo>
                  <a:pt x="1053" y="2212"/>
                </a:lnTo>
                <a:lnTo>
                  <a:pt x="2457" y="0"/>
                </a:lnTo>
                <a:lnTo>
                  <a:pt x="3159" y="632"/>
                </a:lnTo>
                <a:lnTo>
                  <a:pt x="3159" y="8531"/>
                </a:lnTo>
                <a:lnTo>
                  <a:pt x="4563" y="15167"/>
                </a:lnTo>
                <a:lnTo>
                  <a:pt x="5616" y="18327"/>
                </a:lnTo>
                <a:lnTo>
                  <a:pt x="4563" y="164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22810" y="3978425"/>
            <a:ext cx="32892" cy="7330"/>
          </a:xfrm>
          <a:custGeom>
            <a:avLst/>
            <a:gdLst/>
            <a:ahLst/>
            <a:cxnLst/>
            <a:rect l="l" t="t" r="r" b="b"/>
            <a:pathLst>
              <a:path w="32892" h="7330">
                <a:moveTo>
                  <a:pt x="291" y="1666"/>
                </a:moveTo>
                <a:lnTo>
                  <a:pt x="0" y="0"/>
                </a:lnTo>
                <a:lnTo>
                  <a:pt x="2619" y="999"/>
                </a:lnTo>
                <a:lnTo>
                  <a:pt x="8150" y="2998"/>
                </a:lnTo>
                <a:lnTo>
                  <a:pt x="12807" y="1666"/>
                </a:lnTo>
                <a:lnTo>
                  <a:pt x="17464" y="333"/>
                </a:lnTo>
                <a:lnTo>
                  <a:pt x="21540" y="333"/>
                </a:lnTo>
                <a:lnTo>
                  <a:pt x="31727" y="0"/>
                </a:lnTo>
                <a:lnTo>
                  <a:pt x="32892" y="0"/>
                </a:lnTo>
                <a:lnTo>
                  <a:pt x="30563" y="2665"/>
                </a:lnTo>
                <a:lnTo>
                  <a:pt x="23868" y="4331"/>
                </a:lnTo>
                <a:lnTo>
                  <a:pt x="4948" y="7330"/>
                </a:lnTo>
                <a:lnTo>
                  <a:pt x="2328" y="4331"/>
                </a:lnTo>
                <a:lnTo>
                  <a:pt x="291" y="16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22810" y="3978425"/>
            <a:ext cx="32892" cy="7330"/>
          </a:xfrm>
          <a:custGeom>
            <a:avLst/>
            <a:gdLst/>
            <a:ahLst/>
            <a:cxnLst/>
            <a:rect l="l" t="t" r="r" b="b"/>
            <a:pathLst>
              <a:path w="32892" h="7330">
                <a:moveTo>
                  <a:pt x="291" y="1666"/>
                </a:moveTo>
                <a:lnTo>
                  <a:pt x="0" y="0"/>
                </a:lnTo>
                <a:lnTo>
                  <a:pt x="2619" y="999"/>
                </a:lnTo>
                <a:lnTo>
                  <a:pt x="8150" y="2998"/>
                </a:lnTo>
                <a:lnTo>
                  <a:pt x="12807" y="1666"/>
                </a:lnTo>
                <a:lnTo>
                  <a:pt x="17464" y="333"/>
                </a:lnTo>
                <a:lnTo>
                  <a:pt x="21540" y="333"/>
                </a:lnTo>
                <a:lnTo>
                  <a:pt x="31727" y="0"/>
                </a:lnTo>
                <a:lnTo>
                  <a:pt x="32892" y="0"/>
                </a:lnTo>
                <a:lnTo>
                  <a:pt x="30563" y="2665"/>
                </a:lnTo>
                <a:lnTo>
                  <a:pt x="23868" y="4331"/>
                </a:lnTo>
                <a:lnTo>
                  <a:pt x="4948" y="7330"/>
                </a:lnTo>
                <a:lnTo>
                  <a:pt x="2328" y="4331"/>
                </a:lnTo>
                <a:lnTo>
                  <a:pt x="291" y="16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783500" y="3973843"/>
            <a:ext cx="32089" cy="15577"/>
          </a:xfrm>
          <a:custGeom>
            <a:avLst/>
            <a:gdLst/>
            <a:ahLst/>
            <a:cxnLst/>
            <a:rect l="l" t="t" r="r" b="b"/>
            <a:pathLst>
              <a:path w="32089" h="15577">
                <a:moveTo>
                  <a:pt x="1156" y="0"/>
                </a:moveTo>
                <a:lnTo>
                  <a:pt x="2023" y="692"/>
                </a:lnTo>
                <a:lnTo>
                  <a:pt x="4047" y="0"/>
                </a:lnTo>
                <a:lnTo>
                  <a:pt x="8672" y="0"/>
                </a:lnTo>
                <a:lnTo>
                  <a:pt x="14454" y="692"/>
                </a:lnTo>
                <a:lnTo>
                  <a:pt x="18502" y="2077"/>
                </a:lnTo>
                <a:lnTo>
                  <a:pt x="21393" y="3461"/>
                </a:lnTo>
                <a:lnTo>
                  <a:pt x="24862" y="2769"/>
                </a:lnTo>
                <a:lnTo>
                  <a:pt x="30644" y="2769"/>
                </a:lnTo>
                <a:lnTo>
                  <a:pt x="31222" y="4154"/>
                </a:lnTo>
                <a:lnTo>
                  <a:pt x="32089" y="6231"/>
                </a:lnTo>
                <a:lnTo>
                  <a:pt x="30644" y="6923"/>
                </a:lnTo>
                <a:lnTo>
                  <a:pt x="25151" y="10039"/>
                </a:lnTo>
                <a:lnTo>
                  <a:pt x="20236" y="10731"/>
                </a:lnTo>
                <a:lnTo>
                  <a:pt x="14454" y="10731"/>
                </a:lnTo>
                <a:lnTo>
                  <a:pt x="8094" y="15577"/>
                </a:lnTo>
                <a:lnTo>
                  <a:pt x="4047" y="14193"/>
                </a:lnTo>
                <a:lnTo>
                  <a:pt x="2312" y="10731"/>
                </a:lnTo>
                <a:lnTo>
                  <a:pt x="867" y="5192"/>
                </a:lnTo>
                <a:lnTo>
                  <a:pt x="0" y="2769"/>
                </a:lnTo>
                <a:lnTo>
                  <a:pt x="1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783500" y="3973843"/>
            <a:ext cx="32089" cy="15577"/>
          </a:xfrm>
          <a:custGeom>
            <a:avLst/>
            <a:gdLst/>
            <a:ahLst/>
            <a:cxnLst/>
            <a:rect l="l" t="t" r="r" b="b"/>
            <a:pathLst>
              <a:path w="32089" h="15577">
                <a:moveTo>
                  <a:pt x="1156" y="0"/>
                </a:moveTo>
                <a:lnTo>
                  <a:pt x="2023" y="692"/>
                </a:lnTo>
                <a:lnTo>
                  <a:pt x="4047" y="0"/>
                </a:lnTo>
                <a:lnTo>
                  <a:pt x="8672" y="0"/>
                </a:lnTo>
                <a:lnTo>
                  <a:pt x="14454" y="692"/>
                </a:lnTo>
                <a:lnTo>
                  <a:pt x="18502" y="2077"/>
                </a:lnTo>
                <a:lnTo>
                  <a:pt x="21393" y="3461"/>
                </a:lnTo>
                <a:lnTo>
                  <a:pt x="24862" y="2769"/>
                </a:lnTo>
                <a:lnTo>
                  <a:pt x="30644" y="2769"/>
                </a:lnTo>
                <a:lnTo>
                  <a:pt x="31222" y="4154"/>
                </a:lnTo>
                <a:lnTo>
                  <a:pt x="32089" y="6231"/>
                </a:lnTo>
                <a:lnTo>
                  <a:pt x="30644" y="6923"/>
                </a:lnTo>
                <a:lnTo>
                  <a:pt x="25151" y="10039"/>
                </a:lnTo>
                <a:lnTo>
                  <a:pt x="20236" y="10731"/>
                </a:lnTo>
                <a:lnTo>
                  <a:pt x="14454" y="10731"/>
                </a:lnTo>
                <a:lnTo>
                  <a:pt x="8094" y="15577"/>
                </a:lnTo>
                <a:lnTo>
                  <a:pt x="4047" y="14193"/>
                </a:lnTo>
                <a:lnTo>
                  <a:pt x="2312" y="10731"/>
                </a:lnTo>
                <a:lnTo>
                  <a:pt x="867" y="5192"/>
                </a:lnTo>
                <a:lnTo>
                  <a:pt x="0" y="2769"/>
                </a:lnTo>
                <a:lnTo>
                  <a:pt x="11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737771" y="3955516"/>
            <a:ext cx="13638" cy="14661"/>
          </a:xfrm>
          <a:custGeom>
            <a:avLst/>
            <a:gdLst/>
            <a:ahLst/>
            <a:cxnLst/>
            <a:rect l="l" t="t" r="r" b="b"/>
            <a:pathLst>
              <a:path w="13638" h="14661">
                <a:moveTo>
                  <a:pt x="1239" y="5455"/>
                </a:moveTo>
                <a:lnTo>
                  <a:pt x="4339" y="682"/>
                </a:lnTo>
                <a:lnTo>
                  <a:pt x="7749" y="0"/>
                </a:lnTo>
                <a:lnTo>
                  <a:pt x="12398" y="682"/>
                </a:lnTo>
                <a:lnTo>
                  <a:pt x="13638" y="2727"/>
                </a:lnTo>
                <a:lnTo>
                  <a:pt x="13018" y="8865"/>
                </a:lnTo>
                <a:lnTo>
                  <a:pt x="9918" y="12956"/>
                </a:lnTo>
                <a:lnTo>
                  <a:pt x="5269" y="10228"/>
                </a:lnTo>
                <a:lnTo>
                  <a:pt x="3719" y="14661"/>
                </a:lnTo>
                <a:lnTo>
                  <a:pt x="620" y="11592"/>
                </a:lnTo>
                <a:lnTo>
                  <a:pt x="0" y="6819"/>
                </a:lnTo>
                <a:lnTo>
                  <a:pt x="1239" y="54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737771" y="3955516"/>
            <a:ext cx="13638" cy="14661"/>
          </a:xfrm>
          <a:custGeom>
            <a:avLst/>
            <a:gdLst/>
            <a:ahLst/>
            <a:cxnLst/>
            <a:rect l="l" t="t" r="r" b="b"/>
            <a:pathLst>
              <a:path w="13638" h="14661">
                <a:moveTo>
                  <a:pt x="1239" y="5455"/>
                </a:moveTo>
                <a:lnTo>
                  <a:pt x="4339" y="682"/>
                </a:lnTo>
                <a:lnTo>
                  <a:pt x="7749" y="0"/>
                </a:lnTo>
                <a:lnTo>
                  <a:pt x="12398" y="682"/>
                </a:lnTo>
                <a:lnTo>
                  <a:pt x="13638" y="2727"/>
                </a:lnTo>
                <a:lnTo>
                  <a:pt x="13018" y="8865"/>
                </a:lnTo>
                <a:lnTo>
                  <a:pt x="9918" y="12956"/>
                </a:lnTo>
                <a:lnTo>
                  <a:pt x="5269" y="10228"/>
                </a:lnTo>
                <a:lnTo>
                  <a:pt x="3719" y="14661"/>
                </a:lnTo>
                <a:lnTo>
                  <a:pt x="620" y="11592"/>
                </a:lnTo>
                <a:lnTo>
                  <a:pt x="0" y="6819"/>
                </a:lnTo>
                <a:lnTo>
                  <a:pt x="1239" y="54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724134" y="3951850"/>
            <a:ext cx="13638" cy="17410"/>
          </a:xfrm>
          <a:custGeom>
            <a:avLst/>
            <a:gdLst/>
            <a:ahLst/>
            <a:cxnLst/>
            <a:rect l="l" t="t" r="r" b="b"/>
            <a:pathLst>
              <a:path w="13638" h="17410">
                <a:moveTo>
                  <a:pt x="8789" y="0"/>
                </a:moveTo>
                <a:lnTo>
                  <a:pt x="13032" y="0"/>
                </a:lnTo>
                <a:lnTo>
                  <a:pt x="13638" y="2437"/>
                </a:lnTo>
                <a:lnTo>
                  <a:pt x="12729" y="6964"/>
                </a:lnTo>
                <a:lnTo>
                  <a:pt x="7273" y="17410"/>
                </a:lnTo>
                <a:lnTo>
                  <a:pt x="606" y="16714"/>
                </a:lnTo>
                <a:lnTo>
                  <a:pt x="0" y="9750"/>
                </a:lnTo>
                <a:lnTo>
                  <a:pt x="606" y="5571"/>
                </a:lnTo>
                <a:lnTo>
                  <a:pt x="3636" y="2785"/>
                </a:lnTo>
                <a:lnTo>
                  <a:pt x="87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724134" y="3951850"/>
            <a:ext cx="13638" cy="17410"/>
          </a:xfrm>
          <a:custGeom>
            <a:avLst/>
            <a:gdLst/>
            <a:ahLst/>
            <a:cxnLst/>
            <a:rect l="l" t="t" r="r" b="b"/>
            <a:pathLst>
              <a:path w="13638" h="17410">
                <a:moveTo>
                  <a:pt x="8789" y="0"/>
                </a:moveTo>
                <a:lnTo>
                  <a:pt x="13032" y="0"/>
                </a:lnTo>
                <a:lnTo>
                  <a:pt x="13638" y="2437"/>
                </a:lnTo>
                <a:lnTo>
                  <a:pt x="12729" y="6964"/>
                </a:lnTo>
                <a:lnTo>
                  <a:pt x="7273" y="17410"/>
                </a:lnTo>
                <a:lnTo>
                  <a:pt x="606" y="16714"/>
                </a:lnTo>
                <a:lnTo>
                  <a:pt x="0" y="9750"/>
                </a:lnTo>
                <a:lnTo>
                  <a:pt x="606" y="5571"/>
                </a:lnTo>
                <a:lnTo>
                  <a:pt x="3636" y="2785"/>
                </a:lnTo>
                <a:lnTo>
                  <a:pt x="87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32156" y="4070055"/>
            <a:ext cx="8023" cy="11912"/>
          </a:xfrm>
          <a:custGeom>
            <a:avLst/>
            <a:gdLst/>
            <a:ahLst/>
            <a:cxnLst/>
            <a:rect l="l" t="t" r="r" b="b"/>
            <a:pathLst>
              <a:path w="8023" h="11912">
                <a:moveTo>
                  <a:pt x="0" y="2316"/>
                </a:moveTo>
                <a:lnTo>
                  <a:pt x="2160" y="0"/>
                </a:lnTo>
                <a:lnTo>
                  <a:pt x="2777" y="1323"/>
                </a:lnTo>
                <a:lnTo>
                  <a:pt x="6171" y="3308"/>
                </a:lnTo>
                <a:lnTo>
                  <a:pt x="8023" y="6617"/>
                </a:lnTo>
                <a:lnTo>
                  <a:pt x="6788" y="11581"/>
                </a:lnTo>
                <a:lnTo>
                  <a:pt x="4011" y="11912"/>
                </a:lnTo>
                <a:lnTo>
                  <a:pt x="308" y="9265"/>
                </a:lnTo>
                <a:lnTo>
                  <a:pt x="0" y="3640"/>
                </a:lnTo>
                <a:lnTo>
                  <a:pt x="0" y="23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732156" y="4070055"/>
            <a:ext cx="8023" cy="11912"/>
          </a:xfrm>
          <a:custGeom>
            <a:avLst/>
            <a:gdLst/>
            <a:ahLst/>
            <a:cxnLst/>
            <a:rect l="l" t="t" r="r" b="b"/>
            <a:pathLst>
              <a:path w="8023" h="11912">
                <a:moveTo>
                  <a:pt x="0" y="2316"/>
                </a:moveTo>
                <a:lnTo>
                  <a:pt x="2160" y="0"/>
                </a:lnTo>
                <a:lnTo>
                  <a:pt x="2777" y="1323"/>
                </a:lnTo>
                <a:lnTo>
                  <a:pt x="6171" y="3308"/>
                </a:lnTo>
                <a:lnTo>
                  <a:pt x="8023" y="6617"/>
                </a:lnTo>
                <a:lnTo>
                  <a:pt x="6788" y="11581"/>
                </a:lnTo>
                <a:lnTo>
                  <a:pt x="4011" y="11912"/>
                </a:lnTo>
                <a:lnTo>
                  <a:pt x="308" y="9265"/>
                </a:lnTo>
                <a:lnTo>
                  <a:pt x="0" y="3640"/>
                </a:lnTo>
                <a:lnTo>
                  <a:pt x="0" y="23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576520" y="3831814"/>
            <a:ext cx="239069" cy="309715"/>
          </a:xfrm>
          <a:custGeom>
            <a:avLst/>
            <a:gdLst/>
            <a:ahLst/>
            <a:cxnLst/>
            <a:rect l="l" t="t" r="r" b="b"/>
            <a:pathLst>
              <a:path w="239069" h="309715">
                <a:moveTo>
                  <a:pt x="53293" y="60480"/>
                </a:moveTo>
                <a:lnTo>
                  <a:pt x="47874" y="70450"/>
                </a:lnTo>
                <a:lnTo>
                  <a:pt x="46067" y="80420"/>
                </a:lnTo>
                <a:lnTo>
                  <a:pt x="46067" y="91718"/>
                </a:lnTo>
                <a:lnTo>
                  <a:pt x="46368" y="103681"/>
                </a:lnTo>
                <a:lnTo>
                  <a:pt x="51186" y="110328"/>
                </a:lnTo>
                <a:lnTo>
                  <a:pt x="58713" y="112986"/>
                </a:lnTo>
                <a:lnTo>
                  <a:pt x="64735" y="122291"/>
                </a:lnTo>
                <a:lnTo>
                  <a:pt x="69251" y="130598"/>
                </a:lnTo>
                <a:lnTo>
                  <a:pt x="84005" y="129602"/>
                </a:lnTo>
                <a:lnTo>
                  <a:pt x="85209" y="124949"/>
                </a:lnTo>
                <a:lnTo>
                  <a:pt x="91231" y="119632"/>
                </a:lnTo>
                <a:lnTo>
                  <a:pt x="96651" y="111989"/>
                </a:lnTo>
                <a:lnTo>
                  <a:pt x="104178" y="108334"/>
                </a:lnTo>
                <a:lnTo>
                  <a:pt x="110501" y="110328"/>
                </a:lnTo>
                <a:lnTo>
                  <a:pt x="112910" y="110328"/>
                </a:lnTo>
                <a:lnTo>
                  <a:pt x="118631" y="112321"/>
                </a:lnTo>
                <a:lnTo>
                  <a:pt x="122244" y="106340"/>
                </a:lnTo>
                <a:lnTo>
                  <a:pt x="127363" y="105675"/>
                </a:lnTo>
                <a:lnTo>
                  <a:pt x="132783" y="105011"/>
                </a:lnTo>
                <a:lnTo>
                  <a:pt x="148741" y="105011"/>
                </a:lnTo>
                <a:lnTo>
                  <a:pt x="150246" y="98696"/>
                </a:lnTo>
                <a:lnTo>
                  <a:pt x="161085" y="94377"/>
                </a:lnTo>
                <a:lnTo>
                  <a:pt x="168312" y="94709"/>
                </a:lnTo>
                <a:lnTo>
                  <a:pt x="172828" y="101023"/>
                </a:lnTo>
                <a:lnTo>
                  <a:pt x="171624" y="109663"/>
                </a:lnTo>
                <a:lnTo>
                  <a:pt x="168011" y="114648"/>
                </a:lnTo>
                <a:lnTo>
                  <a:pt x="158677" y="109663"/>
                </a:lnTo>
                <a:lnTo>
                  <a:pt x="150246" y="111989"/>
                </a:lnTo>
                <a:lnTo>
                  <a:pt x="143020" y="122291"/>
                </a:lnTo>
                <a:lnTo>
                  <a:pt x="135793" y="130931"/>
                </a:lnTo>
                <a:lnTo>
                  <a:pt x="129772" y="137577"/>
                </a:lnTo>
                <a:lnTo>
                  <a:pt x="119835" y="143559"/>
                </a:lnTo>
                <a:lnTo>
                  <a:pt x="114717" y="144223"/>
                </a:lnTo>
                <a:lnTo>
                  <a:pt x="107491" y="149541"/>
                </a:lnTo>
                <a:lnTo>
                  <a:pt x="103275" y="150870"/>
                </a:lnTo>
                <a:lnTo>
                  <a:pt x="94543" y="146882"/>
                </a:lnTo>
                <a:lnTo>
                  <a:pt x="94844" y="154857"/>
                </a:lnTo>
                <a:lnTo>
                  <a:pt x="105082" y="161504"/>
                </a:lnTo>
                <a:lnTo>
                  <a:pt x="112910" y="173135"/>
                </a:lnTo>
                <a:lnTo>
                  <a:pt x="118631" y="183769"/>
                </a:lnTo>
                <a:lnTo>
                  <a:pt x="124653" y="191744"/>
                </a:lnTo>
                <a:lnTo>
                  <a:pt x="127965" y="193406"/>
                </a:lnTo>
                <a:lnTo>
                  <a:pt x="130675" y="201381"/>
                </a:lnTo>
                <a:lnTo>
                  <a:pt x="135191" y="206698"/>
                </a:lnTo>
                <a:lnTo>
                  <a:pt x="132783" y="211683"/>
                </a:lnTo>
                <a:lnTo>
                  <a:pt x="127363" y="213012"/>
                </a:lnTo>
                <a:lnTo>
                  <a:pt x="126158" y="219991"/>
                </a:lnTo>
                <a:lnTo>
                  <a:pt x="127363" y="223978"/>
                </a:lnTo>
                <a:lnTo>
                  <a:pt x="135793" y="230957"/>
                </a:lnTo>
                <a:lnTo>
                  <a:pt x="139407" y="235942"/>
                </a:lnTo>
                <a:lnTo>
                  <a:pt x="139407" y="242588"/>
                </a:lnTo>
                <a:lnTo>
                  <a:pt x="143923" y="246243"/>
                </a:lnTo>
                <a:lnTo>
                  <a:pt x="149042" y="244914"/>
                </a:lnTo>
                <a:lnTo>
                  <a:pt x="150246" y="251561"/>
                </a:lnTo>
                <a:lnTo>
                  <a:pt x="148741" y="254551"/>
                </a:lnTo>
                <a:lnTo>
                  <a:pt x="146031" y="258207"/>
                </a:lnTo>
                <a:lnTo>
                  <a:pt x="135492" y="257542"/>
                </a:lnTo>
                <a:lnTo>
                  <a:pt x="125556" y="260865"/>
                </a:lnTo>
                <a:lnTo>
                  <a:pt x="121040" y="270835"/>
                </a:lnTo>
                <a:lnTo>
                  <a:pt x="113814" y="275819"/>
                </a:lnTo>
                <a:lnTo>
                  <a:pt x="103877" y="274822"/>
                </a:lnTo>
                <a:lnTo>
                  <a:pt x="100565" y="266182"/>
                </a:lnTo>
                <a:lnTo>
                  <a:pt x="99361" y="255548"/>
                </a:lnTo>
                <a:lnTo>
                  <a:pt x="102071" y="246243"/>
                </a:lnTo>
                <a:lnTo>
                  <a:pt x="98458" y="239930"/>
                </a:lnTo>
                <a:lnTo>
                  <a:pt x="90930" y="233616"/>
                </a:lnTo>
                <a:lnTo>
                  <a:pt x="82500" y="225308"/>
                </a:lnTo>
                <a:lnTo>
                  <a:pt x="77983" y="214341"/>
                </a:lnTo>
                <a:lnTo>
                  <a:pt x="83704" y="202378"/>
                </a:lnTo>
                <a:lnTo>
                  <a:pt x="83704" y="193738"/>
                </a:lnTo>
                <a:lnTo>
                  <a:pt x="82199" y="186759"/>
                </a:lnTo>
                <a:lnTo>
                  <a:pt x="80994" y="182772"/>
                </a:lnTo>
                <a:lnTo>
                  <a:pt x="71961" y="181443"/>
                </a:lnTo>
                <a:lnTo>
                  <a:pt x="62928" y="186759"/>
                </a:lnTo>
                <a:lnTo>
                  <a:pt x="55702" y="194403"/>
                </a:lnTo>
                <a:lnTo>
                  <a:pt x="52390" y="204040"/>
                </a:lnTo>
                <a:lnTo>
                  <a:pt x="56907" y="214341"/>
                </a:lnTo>
                <a:lnTo>
                  <a:pt x="57509" y="224975"/>
                </a:lnTo>
                <a:lnTo>
                  <a:pt x="56304" y="250231"/>
                </a:lnTo>
                <a:lnTo>
                  <a:pt x="56304" y="264188"/>
                </a:lnTo>
                <a:lnTo>
                  <a:pt x="58713" y="270835"/>
                </a:lnTo>
                <a:lnTo>
                  <a:pt x="54498" y="281469"/>
                </a:lnTo>
                <a:lnTo>
                  <a:pt x="55702" y="293432"/>
                </a:lnTo>
                <a:lnTo>
                  <a:pt x="58412" y="304398"/>
                </a:lnTo>
                <a:lnTo>
                  <a:pt x="56003" y="306392"/>
                </a:lnTo>
                <a:lnTo>
                  <a:pt x="46368" y="307057"/>
                </a:lnTo>
                <a:lnTo>
                  <a:pt x="37636" y="309715"/>
                </a:lnTo>
                <a:lnTo>
                  <a:pt x="28905" y="308386"/>
                </a:lnTo>
                <a:lnTo>
                  <a:pt x="22883" y="305395"/>
                </a:lnTo>
                <a:lnTo>
                  <a:pt x="18667" y="293764"/>
                </a:lnTo>
                <a:lnTo>
                  <a:pt x="19872" y="287782"/>
                </a:lnTo>
                <a:lnTo>
                  <a:pt x="23184" y="278478"/>
                </a:lnTo>
                <a:lnTo>
                  <a:pt x="24388" y="268176"/>
                </a:lnTo>
                <a:lnTo>
                  <a:pt x="26797" y="254551"/>
                </a:lnTo>
                <a:lnTo>
                  <a:pt x="29206" y="242256"/>
                </a:lnTo>
                <a:lnTo>
                  <a:pt x="26797" y="237603"/>
                </a:lnTo>
                <a:lnTo>
                  <a:pt x="24689" y="225308"/>
                </a:lnTo>
                <a:lnTo>
                  <a:pt x="23184" y="217000"/>
                </a:lnTo>
                <a:lnTo>
                  <a:pt x="14753" y="217332"/>
                </a:lnTo>
                <a:lnTo>
                  <a:pt x="7226" y="218994"/>
                </a:lnTo>
                <a:lnTo>
                  <a:pt x="602" y="208360"/>
                </a:lnTo>
                <a:lnTo>
                  <a:pt x="0" y="198723"/>
                </a:lnTo>
                <a:lnTo>
                  <a:pt x="0" y="191080"/>
                </a:lnTo>
                <a:lnTo>
                  <a:pt x="300" y="183769"/>
                </a:lnTo>
                <a:lnTo>
                  <a:pt x="7527" y="173135"/>
                </a:lnTo>
                <a:lnTo>
                  <a:pt x="12344" y="160175"/>
                </a:lnTo>
                <a:lnTo>
                  <a:pt x="17162" y="149541"/>
                </a:lnTo>
                <a:lnTo>
                  <a:pt x="17162" y="126278"/>
                </a:lnTo>
                <a:lnTo>
                  <a:pt x="20474" y="117638"/>
                </a:lnTo>
                <a:lnTo>
                  <a:pt x="24689" y="109663"/>
                </a:lnTo>
                <a:lnTo>
                  <a:pt x="30109" y="104014"/>
                </a:lnTo>
                <a:lnTo>
                  <a:pt x="33120" y="97035"/>
                </a:lnTo>
                <a:lnTo>
                  <a:pt x="34926" y="104346"/>
                </a:lnTo>
                <a:lnTo>
                  <a:pt x="36432" y="95706"/>
                </a:lnTo>
                <a:lnTo>
                  <a:pt x="36432" y="79755"/>
                </a:lnTo>
                <a:lnTo>
                  <a:pt x="33120" y="73441"/>
                </a:lnTo>
                <a:lnTo>
                  <a:pt x="37335" y="65465"/>
                </a:lnTo>
                <a:lnTo>
                  <a:pt x="37335" y="61145"/>
                </a:lnTo>
                <a:lnTo>
                  <a:pt x="39142" y="51841"/>
                </a:lnTo>
                <a:lnTo>
                  <a:pt x="43056" y="43200"/>
                </a:lnTo>
                <a:lnTo>
                  <a:pt x="50885" y="34228"/>
                </a:lnTo>
                <a:lnTo>
                  <a:pt x="53594" y="34228"/>
                </a:lnTo>
                <a:lnTo>
                  <a:pt x="58713" y="38548"/>
                </a:lnTo>
                <a:lnTo>
                  <a:pt x="64133" y="37551"/>
                </a:lnTo>
                <a:lnTo>
                  <a:pt x="70155" y="29575"/>
                </a:lnTo>
                <a:lnTo>
                  <a:pt x="71359" y="19938"/>
                </a:lnTo>
                <a:lnTo>
                  <a:pt x="75574" y="17280"/>
                </a:lnTo>
                <a:lnTo>
                  <a:pt x="80994" y="16283"/>
                </a:lnTo>
                <a:lnTo>
                  <a:pt x="82801" y="16283"/>
                </a:lnTo>
                <a:lnTo>
                  <a:pt x="86414" y="16948"/>
                </a:lnTo>
                <a:lnTo>
                  <a:pt x="90930" y="16948"/>
                </a:lnTo>
                <a:lnTo>
                  <a:pt x="95748" y="17280"/>
                </a:lnTo>
                <a:lnTo>
                  <a:pt x="96952" y="21600"/>
                </a:lnTo>
                <a:lnTo>
                  <a:pt x="101469" y="25255"/>
                </a:lnTo>
                <a:lnTo>
                  <a:pt x="106587" y="26252"/>
                </a:lnTo>
                <a:lnTo>
                  <a:pt x="112910" y="25255"/>
                </a:lnTo>
                <a:lnTo>
                  <a:pt x="122545" y="25255"/>
                </a:lnTo>
                <a:lnTo>
                  <a:pt x="126158" y="26917"/>
                </a:lnTo>
                <a:lnTo>
                  <a:pt x="132783" y="26917"/>
                </a:lnTo>
                <a:lnTo>
                  <a:pt x="139106" y="29243"/>
                </a:lnTo>
                <a:lnTo>
                  <a:pt x="141815" y="32234"/>
                </a:lnTo>
                <a:lnTo>
                  <a:pt x="145127" y="32899"/>
                </a:lnTo>
                <a:lnTo>
                  <a:pt x="149042" y="34893"/>
                </a:lnTo>
                <a:lnTo>
                  <a:pt x="153257" y="34228"/>
                </a:lnTo>
                <a:lnTo>
                  <a:pt x="158376" y="31902"/>
                </a:lnTo>
                <a:lnTo>
                  <a:pt x="163795" y="30573"/>
                </a:lnTo>
                <a:lnTo>
                  <a:pt x="171624" y="32234"/>
                </a:lnTo>
                <a:lnTo>
                  <a:pt x="184270" y="34228"/>
                </a:lnTo>
                <a:lnTo>
                  <a:pt x="189087" y="34228"/>
                </a:lnTo>
                <a:lnTo>
                  <a:pt x="198723" y="31902"/>
                </a:lnTo>
                <a:lnTo>
                  <a:pt x="203239" y="27582"/>
                </a:lnTo>
                <a:lnTo>
                  <a:pt x="208056" y="21268"/>
                </a:lnTo>
                <a:lnTo>
                  <a:pt x="213777" y="15618"/>
                </a:lnTo>
                <a:lnTo>
                  <a:pt x="218896" y="11630"/>
                </a:lnTo>
                <a:lnTo>
                  <a:pt x="224015" y="3988"/>
                </a:lnTo>
                <a:lnTo>
                  <a:pt x="231843" y="0"/>
                </a:lnTo>
                <a:lnTo>
                  <a:pt x="235757" y="0"/>
                </a:lnTo>
                <a:lnTo>
                  <a:pt x="237263" y="2658"/>
                </a:lnTo>
                <a:lnTo>
                  <a:pt x="239069" y="8307"/>
                </a:lnTo>
                <a:lnTo>
                  <a:pt x="237865" y="14621"/>
                </a:lnTo>
                <a:lnTo>
                  <a:pt x="234553" y="21600"/>
                </a:lnTo>
                <a:lnTo>
                  <a:pt x="229434" y="28246"/>
                </a:lnTo>
                <a:lnTo>
                  <a:pt x="223412" y="34893"/>
                </a:lnTo>
                <a:lnTo>
                  <a:pt x="216487" y="44530"/>
                </a:lnTo>
                <a:lnTo>
                  <a:pt x="209562" y="51176"/>
                </a:lnTo>
                <a:lnTo>
                  <a:pt x="202336" y="56493"/>
                </a:lnTo>
                <a:lnTo>
                  <a:pt x="193604" y="56493"/>
                </a:lnTo>
                <a:lnTo>
                  <a:pt x="184872" y="58487"/>
                </a:lnTo>
                <a:lnTo>
                  <a:pt x="175538" y="59152"/>
                </a:lnTo>
                <a:lnTo>
                  <a:pt x="169516" y="59152"/>
                </a:lnTo>
                <a:lnTo>
                  <a:pt x="161989" y="53502"/>
                </a:lnTo>
                <a:lnTo>
                  <a:pt x="151149" y="50844"/>
                </a:lnTo>
                <a:lnTo>
                  <a:pt x="139407" y="50844"/>
                </a:lnTo>
                <a:lnTo>
                  <a:pt x="122545" y="52505"/>
                </a:lnTo>
                <a:lnTo>
                  <a:pt x="113814" y="54499"/>
                </a:lnTo>
                <a:lnTo>
                  <a:pt x="107792" y="50844"/>
                </a:lnTo>
                <a:lnTo>
                  <a:pt x="102071" y="50844"/>
                </a:lnTo>
                <a:lnTo>
                  <a:pt x="99361" y="52505"/>
                </a:lnTo>
                <a:lnTo>
                  <a:pt x="92436" y="50511"/>
                </a:lnTo>
                <a:lnTo>
                  <a:pt x="89425" y="50844"/>
                </a:lnTo>
                <a:lnTo>
                  <a:pt x="83704" y="54499"/>
                </a:lnTo>
                <a:lnTo>
                  <a:pt x="74972" y="53834"/>
                </a:lnTo>
                <a:lnTo>
                  <a:pt x="67144" y="52505"/>
                </a:lnTo>
                <a:lnTo>
                  <a:pt x="59616" y="52505"/>
                </a:lnTo>
                <a:lnTo>
                  <a:pt x="53293" y="60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576520" y="3831814"/>
            <a:ext cx="239069" cy="309715"/>
          </a:xfrm>
          <a:custGeom>
            <a:avLst/>
            <a:gdLst/>
            <a:ahLst/>
            <a:cxnLst/>
            <a:rect l="l" t="t" r="r" b="b"/>
            <a:pathLst>
              <a:path w="239069" h="309715">
                <a:moveTo>
                  <a:pt x="53293" y="60480"/>
                </a:moveTo>
                <a:lnTo>
                  <a:pt x="47874" y="70450"/>
                </a:lnTo>
                <a:lnTo>
                  <a:pt x="46067" y="80420"/>
                </a:lnTo>
                <a:lnTo>
                  <a:pt x="46067" y="91718"/>
                </a:lnTo>
                <a:lnTo>
                  <a:pt x="46368" y="103681"/>
                </a:lnTo>
                <a:lnTo>
                  <a:pt x="51186" y="110328"/>
                </a:lnTo>
                <a:lnTo>
                  <a:pt x="58713" y="112986"/>
                </a:lnTo>
                <a:lnTo>
                  <a:pt x="64735" y="122291"/>
                </a:lnTo>
                <a:lnTo>
                  <a:pt x="69251" y="130598"/>
                </a:lnTo>
                <a:lnTo>
                  <a:pt x="84005" y="129602"/>
                </a:lnTo>
                <a:lnTo>
                  <a:pt x="85209" y="124949"/>
                </a:lnTo>
                <a:lnTo>
                  <a:pt x="91231" y="119632"/>
                </a:lnTo>
                <a:lnTo>
                  <a:pt x="96651" y="111989"/>
                </a:lnTo>
                <a:lnTo>
                  <a:pt x="104178" y="108334"/>
                </a:lnTo>
                <a:lnTo>
                  <a:pt x="110501" y="110328"/>
                </a:lnTo>
                <a:lnTo>
                  <a:pt x="112910" y="110328"/>
                </a:lnTo>
                <a:lnTo>
                  <a:pt x="118631" y="112321"/>
                </a:lnTo>
                <a:lnTo>
                  <a:pt x="122244" y="106340"/>
                </a:lnTo>
                <a:lnTo>
                  <a:pt x="127363" y="105675"/>
                </a:lnTo>
                <a:lnTo>
                  <a:pt x="132783" y="105011"/>
                </a:lnTo>
                <a:lnTo>
                  <a:pt x="148741" y="105011"/>
                </a:lnTo>
                <a:lnTo>
                  <a:pt x="150246" y="98696"/>
                </a:lnTo>
                <a:lnTo>
                  <a:pt x="161085" y="94377"/>
                </a:lnTo>
                <a:lnTo>
                  <a:pt x="168312" y="94709"/>
                </a:lnTo>
                <a:lnTo>
                  <a:pt x="172828" y="101023"/>
                </a:lnTo>
                <a:lnTo>
                  <a:pt x="171624" y="109663"/>
                </a:lnTo>
                <a:lnTo>
                  <a:pt x="168011" y="114648"/>
                </a:lnTo>
                <a:lnTo>
                  <a:pt x="158677" y="109663"/>
                </a:lnTo>
                <a:lnTo>
                  <a:pt x="150246" y="111989"/>
                </a:lnTo>
                <a:lnTo>
                  <a:pt x="143020" y="122291"/>
                </a:lnTo>
                <a:lnTo>
                  <a:pt x="135793" y="130931"/>
                </a:lnTo>
                <a:lnTo>
                  <a:pt x="129772" y="137577"/>
                </a:lnTo>
                <a:lnTo>
                  <a:pt x="119835" y="143559"/>
                </a:lnTo>
                <a:lnTo>
                  <a:pt x="114717" y="144223"/>
                </a:lnTo>
                <a:lnTo>
                  <a:pt x="107491" y="149541"/>
                </a:lnTo>
                <a:lnTo>
                  <a:pt x="103275" y="150870"/>
                </a:lnTo>
                <a:lnTo>
                  <a:pt x="94543" y="146882"/>
                </a:lnTo>
                <a:lnTo>
                  <a:pt x="94844" y="154857"/>
                </a:lnTo>
                <a:lnTo>
                  <a:pt x="105082" y="161504"/>
                </a:lnTo>
                <a:lnTo>
                  <a:pt x="112910" y="173135"/>
                </a:lnTo>
                <a:lnTo>
                  <a:pt x="118631" y="183769"/>
                </a:lnTo>
                <a:lnTo>
                  <a:pt x="124653" y="191744"/>
                </a:lnTo>
                <a:lnTo>
                  <a:pt x="127965" y="193406"/>
                </a:lnTo>
                <a:lnTo>
                  <a:pt x="130675" y="201381"/>
                </a:lnTo>
                <a:lnTo>
                  <a:pt x="135191" y="206698"/>
                </a:lnTo>
                <a:lnTo>
                  <a:pt x="132783" y="211683"/>
                </a:lnTo>
                <a:lnTo>
                  <a:pt x="127363" y="213012"/>
                </a:lnTo>
                <a:lnTo>
                  <a:pt x="126158" y="219991"/>
                </a:lnTo>
                <a:lnTo>
                  <a:pt x="127363" y="223978"/>
                </a:lnTo>
                <a:lnTo>
                  <a:pt x="135793" y="230957"/>
                </a:lnTo>
                <a:lnTo>
                  <a:pt x="139407" y="235942"/>
                </a:lnTo>
                <a:lnTo>
                  <a:pt x="139407" y="242588"/>
                </a:lnTo>
                <a:lnTo>
                  <a:pt x="143923" y="246243"/>
                </a:lnTo>
                <a:lnTo>
                  <a:pt x="149042" y="244914"/>
                </a:lnTo>
                <a:lnTo>
                  <a:pt x="150246" y="251561"/>
                </a:lnTo>
                <a:lnTo>
                  <a:pt x="148741" y="254551"/>
                </a:lnTo>
                <a:lnTo>
                  <a:pt x="146031" y="258207"/>
                </a:lnTo>
                <a:lnTo>
                  <a:pt x="135492" y="257542"/>
                </a:lnTo>
                <a:lnTo>
                  <a:pt x="125556" y="260865"/>
                </a:lnTo>
                <a:lnTo>
                  <a:pt x="121040" y="270835"/>
                </a:lnTo>
                <a:lnTo>
                  <a:pt x="113814" y="275819"/>
                </a:lnTo>
                <a:lnTo>
                  <a:pt x="103877" y="274822"/>
                </a:lnTo>
                <a:lnTo>
                  <a:pt x="100565" y="266182"/>
                </a:lnTo>
                <a:lnTo>
                  <a:pt x="99361" y="255548"/>
                </a:lnTo>
                <a:lnTo>
                  <a:pt x="102071" y="246243"/>
                </a:lnTo>
                <a:lnTo>
                  <a:pt x="98458" y="239930"/>
                </a:lnTo>
                <a:lnTo>
                  <a:pt x="90930" y="233616"/>
                </a:lnTo>
                <a:lnTo>
                  <a:pt x="82500" y="225308"/>
                </a:lnTo>
                <a:lnTo>
                  <a:pt x="77983" y="214341"/>
                </a:lnTo>
                <a:lnTo>
                  <a:pt x="83704" y="202378"/>
                </a:lnTo>
                <a:lnTo>
                  <a:pt x="83704" y="193738"/>
                </a:lnTo>
                <a:lnTo>
                  <a:pt x="82199" y="186759"/>
                </a:lnTo>
                <a:lnTo>
                  <a:pt x="80994" y="182772"/>
                </a:lnTo>
                <a:lnTo>
                  <a:pt x="71961" y="181443"/>
                </a:lnTo>
                <a:lnTo>
                  <a:pt x="62928" y="186759"/>
                </a:lnTo>
                <a:lnTo>
                  <a:pt x="55702" y="194403"/>
                </a:lnTo>
                <a:lnTo>
                  <a:pt x="52390" y="204040"/>
                </a:lnTo>
                <a:lnTo>
                  <a:pt x="56907" y="214341"/>
                </a:lnTo>
                <a:lnTo>
                  <a:pt x="57509" y="224975"/>
                </a:lnTo>
                <a:lnTo>
                  <a:pt x="56304" y="250231"/>
                </a:lnTo>
                <a:lnTo>
                  <a:pt x="56304" y="264188"/>
                </a:lnTo>
                <a:lnTo>
                  <a:pt x="58713" y="270835"/>
                </a:lnTo>
                <a:lnTo>
                  <a:pt x="54498" y="281469"/>
                </a:lnTo>
                <a:lnTo>
                  <a:pt x="55702" y="293432"/>
                </a:lnTo>
                <a:lnTo>
                  <a:pt x="58412" y="304398"/>
                </a:lnTo>
                <a:lnTo>
                  <a:pt x="56003" y="306392"/>
                </a:lnTo>
                <a:lnTo>
                  <a:pt x="46368" y="307057"/>
                </a:lnTo>
                <a:lnTo>
                  <a:pt x="37636" y="309715"/>
                </a:lnTo>
                <a:lnTo>
                  <a:pt x="28905" y="308386"/>
                </a:lnTo>
                <a:lnTo>
                  <a:pt x="22883" y="305395"/>
                </a:lnTo>
                <a:lnTo>
                  <a:pt x="18667" y="293764"/>
                </a:lnTo>
                <a:lnTo>
                  <a:pt x="19872" y="287782"/>
                </a:lnTo>
                <a:lnTo>
                  <a:pt x="23184" y="278478"/>
                </a:lnTo>
                <a:lnTo>
                  <a:pt x="24388" y="268176"/>
                </a:lnTo>
                <a:lnTo>
                  <a:pt x="26797" y="254551"/>
                </a:lnTo>
                <a:lnTo>
                  <a:pt x="29206" y="242256"/>
                </a:lnTo>
                <a:lnTo>
                  <a:pt x="26797" y="237603"/>
                </a:lnTo>
                <a:lnTo>
                  <a:pt x="24689" y="225308"/>
                </a:lnTo>
                <a:lnTo>
                  <a:pt x="23184" y="217000"/>
                </a:lnTo>
                <a:lnTo>
                  <a:pt x="14753" y="217332"/>
                </a:lnTo>
                <a:lnTo>
                  <a:pt x="7226" y="218994"/>
                </a:lnTo>
                <a:lnTo>
                  <a:pt x="602" y="208360"/>
                </a:lnTo>
                <a:lnTo>
                  <a:pt x="0" y="198723"/>
                </a:lnTo>
                <a:lnTo>
                  <a:pt x="0" y="191080"/>
                </a:lnTo>
                <a:lnTo>
                  <a:pt x="300" y="183769"/>
                </a:lnTo>
                <a:lnTo>
                  <a:pt x="7527" y="173135"/>
                </a:lnTo>
                <a:lnTo>
                  <a:pt x="12344" y="160175"/>
                </a:lnTo>
                <a:lnTo>
                  <a:pt x="17162" y="149541"/>
                </a:lnTo>
                <a:lnTo>
                  <a:pt x="17162" y="126278"/>
                </a:lnTo>
                <a:lnTo>
                  <a:pt x="20474" y="117638"/>
                </a:lnTo>
                <a:lnTo>
                  <a:pt x="24689" y="109663"/>
                </a:lnTo>
                <a:lnTo>
                  <a:pt x="30109" y="104014"/>
                </a:lnTo>
                <a:lnTo>
                  <a:pt x="33120" y="97035"/>
                </a:lnTo>
                <a:lnTo>
                  <a:pt x="34926" y="104346"/>
                </a:lnTo>
                <a:lnTo>
                  <a:pt x="36432" y="95706"/>
                </a:lnTo>
                <a:lnTo>
                  <a:pt x="36432" y="79755"/>
                </a:lnTo>
                <a:lnTo>
                  <a:pt x="33120" y="73441"/>
                </a:lnTo>
                <a:lnTo>
                  <a:pt x="37335" y="65465"/>
                </a:lnTo>
                <a:lnTo>
                  <a:pt x="37335" y="61145"/>
                </a:lnTo>
                <a:lnTo>
                  <a:pt x="39142" y="51841"/>
                </a:lnTo>
                <a:lnTo>
                  <a:pt x="43056" y="43200"/>
                </a:lnTo>
                <a:lnTo>
                  <a:pt x="50885" y="34228"/>
                </a:lnTo>
                <a:lnTo>
                  <a:pt x="53594" y="34228"/>
                </a:lnTo>
                <a:lnTo>
                  <a:pt x="58713" y="38548"/>
                </a:lnTo>
                <a:lnTo>
                  <a:pt x="64133" y="37551"/>
                </a:lnTo>
                <a:lnTo>
                  <a:pt x="70155" y="29575"/>
                </a:lnTo>
                <a:lnTo>
                  <a:pt x="71359" y="19938"/>
                </a:lnTo>
                <a:lnTo>
                  <a:pt x="75574" y="17280"/>
                </a:lnTo>
                <a:lnTo>
                  <a:pt x="80994" y="16283"/>
                </a:lnTo>
                <a:lnTo>
                  <a:pt x="82801" y="16283"/>
                </a:lnTo>
                <a:lnTo>
                  <a:pt x="86414" y="16948"/>
                </a:lnTo>
                <a:lnTo>
                  <a:pt x="90930" y="16948"/>
                </a:lnTo>
                <a:lnTo>
                  <a:pt x="95748" y="17280"/>
                </a:lnTo>
                <a:lnTo>
                  <a:pt x="96952" y="21600"/>
                </a:lnTo>
                <a:lnTo>
                  <a:pt x="101469" y="25255"/>
                </a:lnTo>
                <a:lnTo>
                  <a:pt x="106587" y="26252"/>
                </a:lnTo>
                <a:lnTo>
                  <a:pt x="112910" y="25255"/>
                </a:lnTo>
                <a:lnTo>
                  <a:pt x="122545" y="25255"/>
                </a:lnTo>
                <a:lnTo>
                  <a:pt x="126158" y="26917"/>
                </a:lnTo>
                <a:lnTo>
                  <a:pt x="132783" y="26917"/>
                </a:lnTo>
                <a:lnTo>
                  <a:pt x="139106" y="29243"/>
                </a:lnTo>
                <a:lnTo>
                  <a:pt x="141815" y="32234"/>
                </a:lnTo>
                <a:lnTo>
                  <a:pt x="145127" y="32899"/>
                </a:lnTo>
                <a:lnTo>
                  <a:pt x="149042" y="34893"/>
                </a:lnTo>
                <a:lnTo>
                  <a:pt x="153257" y="34228"/>
                </a:lnTo>
                <a:lnTo>
                  <a:pt x="158376" y="31902"/>
                </a:lnTo>
                <a:lnTo>
                  <a:pt x="163795" y="30573"/>
                </a:lnTo>
                <a:lnTo>
                  <a:pt x="171624" y="32234"/>
                </a:lnTo>
                <a:lnTo>
                  <a:pt x="184270" y="34228"/>
                </a:lnTo>
                <a:lnTo>
                  <a:pt x="189087" y="34228"/>
                </a:lnTo>
                <a:lnTo>
                  <a:pt x="198723" y="31902"/>
                </a:lnTo>
                <a:lnTo>
                  <a:pt x="203239" y="27582"/>
                </a:lnTo>
                <a:lnTo>
                  <a:pt x="208056" y="21268"/>
                </a:lnTo>
                <a:lnTo>
                  <a:pt x="213777" y="15618"/>
                </a:lnTo>
                <a:lnTo>
                  <a:pt x="218896" y="11630"/>
                </a:lnTo>
                <a:lnTo>
                  <a:pt x="224015" y="3988"/>
                </a:lnTo>
                <a:lnTo>
                  <a:pt x="231843" y="0"/>
                </a:lnTo>
                <a:lnTo>
                  <a:pt x="235757" y="0"/>
                </a:lnTo>
                <a:lnTo>
                  <a:pt x="237263" y="2658"/>
                </a:lnTo>
                <a:lnTo>
                  <a:pt x="239069" y="8307"/>
                </a:lnTo>
                <a:lnTo>
                  <a:pt x="237865" y="14621"/>
                </a:lnTo>
                <a:lnTo>
                  <a:pt x="234553" y="21600"/>
                </a:lnTo>
                <a:lnTo>
                  <a:pt x="229434" y="28246"/>
                </a:lnTo>
                <a:lnTo>
                  <a:pt x="223412" y="34893"/>
                </a:lnTo>
                <a:lnTo>
                  <a:pt x="216487" y="44530"/>
                </a:lnTo>
                <a:lnTo>
                  <a:pt x="209562" y="51176"/>
                </a:lnTo>
                <a:lnTo>
                  <a:pt x="202336" y="56493"/>
                </a:lnTo>
                <a:lnTo>
                  <a:pt x="193604" y="56493"/>
                </a:lnTo>
                <a:lnTo>
                  <a:pt x="184872" y="58487"/>
                </a:lnTo>
                <a:lnTo>
                  <a:pt x="175538" y="59152"/>
                </a:lnTo>
                <a:lnTo>
                  <a:pt x="169516" y="59152"/>
                </a:lnTo>
                <a:lnTo>
                  <a:pt x="161989" y="53502"/>
                </a:lnTo>
                <a:lnTo>
                  <a:pt x="151149" y="50844"/>
                </a:lnTo>
                <a:lnTo>
                  <a:pt x="139407" y="50844"/>
                </a:lnTo>
                <a:lnTo>
                  <a:pt x="122545" y="52505"/>
                </a:lnTo>
                <a:lnTo>
                  <a:pt x="113814" y="54499"/>
                </a:lnTo>
                <a:lnTo>
                  <a:pt x="107792" y="50844"/>
                </a:lnTo>
                <a:lnTo>
                  <a:pt x="102071" y="50844"/>
                </a:lnTo>
                <a:lnTo>
                  <a:pt x="99361" y="52505"/>
                </a:lnTo>
                <a:lnTo>
                  <a:pt x="92436" y="50511"/>
                </a:lnTo>
                <a:lnTo>
                  <a:pt x="89425" y="50844"/>
                </a:lnTo>
                <a:lnTo>
                  <a:pt x="83704" y="54499"/>
                </a:lnTo>
                <a:lnTo>
                  <a:pt x="74972" y="53834"/>
                </a:lnTo>
                <a:lnTo>
                  <a:pt x="67144" y="52505"/>
                </a:lnTo>
                <a:lnTo>
                  <a:pt x="59616" y="52505"/>
                </a:lnTo>
                <a:lnTo>
                  <a:pt x="53293" y="60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464204" y="4249654"/>
            <a:ext cx="30485" cy="30238"/>
          </a:xfrm>
          <a:custGeom>
            <a:avLst/>
            <a:gdLst/>
            <a:ahLst/>
            <a:cxnLst/>
            <a:rect l="l" t="t" r="r" b="b"/>
            <a:pathLst>
              <a:path w="30485" h="30238">
                <a:moveTo>
                  <a:pt x="27374" y="20587"/>
                </a:moveTo>
                <a:lnTo>
                  <a:pt x="27374" y="28308"/>
                </a:lnTo>
                <a:lnTo>
                  <a:pt x="22397" y="30238"/>
                </a:lnTo>
                <a:lnTo>
                  <a:pt x="5288" y="30238"/>
                </a:lnTo>
                <a:lnTo>
                  <a:pt x="0" y="27021"/>
                </a:lnTo>
                <a:lnTo>
                  <a:pt x="0" y="21874"/>
                </a:lnTo>
                <a:lnTo>
                  <a:pt x="4355" y="19944"/>
                </a:lnTo>
                <a:lnTo>
                  <a:pt x="5288" y="15119"/>
                </a:lnTo>
                <a:lnTo>
                  <a:pt x="5288" y="9972"/>
                </a:lnTo>
                <a:lnTo>
                  <a:pt x="7465" y="7398"/>
                </a:lnTo>
                <a:lnTo>
                  <a:pt x="10265" y="6112"/>
                </a:lnTo>
                <a:lnTo>
                  <a:pt x="15553" y="643"/>
                </a:lnTo>
                <a:lnTo>
                  <a:pt x="23641" y="0"/>
                </a:lnTo>
                <a:lnTo>
                  <a:pt x="29863" y="4503"/>
                </a:lnTo>
                <a:lnTo>
                  <a:pt x="30485" y="12545"/>
                </a:lnTo>
                <a:lnTo>
                  <a:pt x="27374" y="205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496295" y="4243240"/>
            <a:ext cx="90654" cy="43067"/>
          </a:xfrm>
          <a:custGeom>
            <a:avLst/>
            <a:gdLst/>
            <a:ahLst/>
            <a:cxnLst/>
            <a:rect l="l" t="t" r="r" b="b"/>
            <a:pathLst>
              <a:path w="90654" h="43067">
                <a:moveTo>
                  <a:pt x="43962" y="0"/>
                </a:moveTo>
                <a:lnTo>
                  <a:pt x="50329" y="4373"/>
                </a:lnTo>
                <a:lnTo>
                  <a:pt x="55180" y="10766"/>
                </a:lnTo>
                <a:lnTo>
                  <a:pt x="60941" y="10430"/>
                </a:lnTo>
                <a:lnTo>
                  <a:pt x="67308" y="8075"/>
                </a:lnTo>
                <a:lnTo>
                  <a:pt x="71856" y="12448"/>
                </a:lnTo>
                <a:lnTo>
                  <a:pt x="72462" y="18505"/>
                </a:lnTo>
                <a:lnTo>
                  <a:pt x="80649" y="8075"/>
                </a:lnTo>
                <a:lnTo>
                  <a:pt x="84287" y="14467"/>
                </a:lnTo>
                <a:lnTo>
                  <a:pt x="87925" y="18505"/>
                </a:lnTo>
                <a:lnTo>
                  <a:pt x="87925" y="23215"/>
                </a:lnTo>
                <a:lnTo>
                  <a:pt x="90654" y="26580"/>
                </a:lnTo>
                <a:lnTo>
                  <a:pt x="86712" y="27253"/>
                </a:lnTo>
                <a:lnTo>
                  <a:pt x="80952" y="25907"/>
                </a:lnTo>
                <a:lnTo>
                  <a:pt x="80345" y="27253"/>
                </a:lnTo>
                <a:lnTo>
                  <a:pt x="80649" y="30954"/>
                </a:lnTo>
                <a:lnTo>
                  <a:pt x="71250" y="32300"/>
                </a:lnTo>
                <a:lnTo>
                  <a:pt x="64579" y="29608"/>
                </a:lnTo>
                <a:lnTo>
                  <a:pt x="63670" y="26580"/>
                </a:lnTo>
                <a:lnTo>
                  <a:pt x="53664" y="32300"/>
                </a:lnTo>
                <a:lnTo>
                  <a:pt x="43053" y="35328"/>
                </a:lnTo>
                <a:lnTo>
                  <a:pt x="33351" y="40039"/>
                </a:lnTo>
                <a:lnTo>
                  <a:pt x="24861" y="40711"/>
                </a:lnTo>
                <a:lnTo>
                  <a:pt x="17585" y="43067"/>
                </a:lnTo>
                <a:lnTo>
                  <a:pt x="9095" y="42730"/>
                </a:lnTo>
                <a:lnTo>
                  <a:pt x="3335" y="40039"/>
                </a:lnTo>
                <a:lnTo>
                  <a:pt x="1212" y="34991"/>
                </a:lnTo>
                <a:lnTo>
                  <a:pt x="1212" y="29272"/>
                </a:lnTo>
                <a:lnTo>
                  <a:pt x="0" y="23215"/>
                </a:lnTo>
                <a:lnTo>
                  <a:pt x="5457" y="19178"/>
                </a:lnTo>
                <a:lnTo>
                  <a:pt x="9095" y="17832"/>
                </a:lnTo>
                <a:lnTo>
                  <a:pt x="10611" y="14467"/>
                </a:lnTo>
                <a:lnTo>
                  <a:pt x="11824" y="13458"/>
                </a:lnTo>
                <a:lnTo>
                  <a:pt x="17585" y="12448"/>
                </a:lnTo>
                <a:lnTo>
                  <a:pt x="24861" y="13458"/>
                </a:lnTo>
                <a:lnTo>
                  <a:pt x="30622" y="15813"/>
                </a:lnTo>
                <a:lnTo>
                  <a:pt x="36686" y="20187"/>
                </a:lnTo>
                <a:lnTo>
                  <a:pt x="38505" y="24225"/>
                </a:lnTo>
                <a:lnTo>
                  <a:pt x="42143" y="26580"/>
                </a:lnTo>
                <a:lnTo>
                  <a:pt x="45478" y="26580"/>
                </a:lnTo>
                <a:lnTo>
                  <a:pt x="49116" y="24225"/>
                </a:lnTo>
                <a:lnTo>
                  <a:pt x="54271" y="23215"/>
                </a:lnTo>
                <a:lnTo>
                  <a:pt x="53664" y="19178"/>
                </a:lnTo>
                <a:lnTo>
                  <a:pt x="45782" y="15813"/>
                </a:lnTo>
                <a:lnTo>
                  <a:pt x="40627" y="10430"/>
                </a:lnTo>
                <a:lnTo>
                  <a:pt x="38505" y="3028"/>
                </a:lnTo>
                <a:lnTo>
                  <a:pt x="439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496295" y="4243240"/>
            <a:ext cx="90654" cy="43067"/>
          </a:xfrm>
          <a:custGeom>
            <a:avLst/>
            <a:gdLst/>
            <a:ahLst/>
            <a:cxnLst/>
            <a:rect l="l" t="t" r="r" b="b"/>
            <a:pathLst>
              <a:path w="90654" h="43067">
                <a:moveTo>
                  <a:pt x="43962" y="0"/>
                </a:moveTo>
                <a:lnTo>
                  <a:pt x="50329" y="4373"/>
                </a:lnTo>
                <a:lnTo>
                  <a:pt x="55180" y="10766"/>
                </a:lnTo>
                <a:lnTo>
                  <a:pt x="60941" y="10430"/>
                </a:lnTo>
                <a:lnTo>
                  <a:pt x="67308" y="8075"/>
                </a:lnTo>
                <a:lnTo>
                  <a:pt x="71856" y="12448"/>
                </a:lnTo>
                <a:lnTo>
                  <a:pt x="72462" y="18505"/>
                </a:lnTo>
                <a:lnTo>
                  <a:pt x="80649" y="8075"/>
                </a:lnTo>
                <a:lnTo>
                  <a:pt x="84287" y="14467"/>
                </a:lnTo>
                <a:lnTo>
                  <a:pt x="87925" y="18505"/>
                </a:lnTo>
                <a:lnTo>
                  <a:pt x="87925" y="23215"/>
                </a:lnTo>
                <a:lnTo>
                  <a:pt x="90654" y="26580"/>
                </a:lnTo>
                <a:lnTo>
                  <a:pt x="86712" y="27253"/>
                </a:lnTo>
                <a:lnTo>
                  <a:pt x="80952" y="25907"/>
                </a:lnTo>
                <a:lnTo>
                  <a:pt x="80345" y="27253"/>
                </a:lnTo>
                <a:lnTo>
                  <a:pt x="80649" y="30954"/>
                </a:lnTo>
                <a:lnTo>
                  <a:pt x="71250" y="32300"/>
                </a:lnTo>
                <a:lnTo>
                  <a:pt x="64579" y="29608"/>
                </a:lnTo>
                <a:lnTo>
                  <a:pt x="63670" y="26580"/>
                </a:lnTo>
                <a:lnTo>
                  <a:pt x="53664" y="32300"/>
                </a:lnTo>
                <a:lnTo>
                  <a:pt x="43053" y="35328"/>
                </a:lnTo>
                <a:lnTo>
                  <a:pt x="33351" y="40039"/>
                </a:lnTo>
                <a:lnTo>
                  <a:pt x="24861" y="40711"/>
                </a:lnTo>
                <a:lnTo>
                  <a:pt x="17585" y="43067"/>
                </a:lnTo>
                <a:lnTo>
                  <a:pt x="9095" y="42730"/>
                </a:lnTo>
                <a:lnTo>
                  <a:pt x="3335" y="40039"/>
                </a:lnTo>
                <a:lnTo>
                  <a:pt x="1212" y="34991"/>
                </a:lnTo>
                <a:lnTo>
                  <a:pt x="1212" y="29272"/>
                </a:lnTo>
                <a:lnTo>
                  <a:pt x="0" y="23215"/>
                </a:lnTo>
                <a:lnTo>
                  <a:pt x="5457" y="19178"/>
                </a:lnTo>
                <a:lnTo>
                  <a:pt x="9095" y="17832"/>
                </a:lnTo>
                <a:lnTo>
                  <a:pt x="10611" y="14467"/>
                </a:lnTo>
                <a:lnTo>
                  <a:pt x="11824" y="13458"/>
                </a:lnTo>
                <a:lnTo>
                  <a:pt x="17585" y="12448"/>
                </a:lnTo>
                <a:lnTo>
                  <a:pt x="24861" y="13458"/>
                </a:lnTo>
                <a:lnTo>
                  <a:pt x="30622" y="15813"/>
                </a:lnTo>
                <a:lnTo>
                  <a:pt x="36686" y="20187"/>
                </a:lnTo>
                <a:lnTo>
                  <a:pt x="38505" y="24225"/>
                </a:lnTo>
                <a:lnTo>
                  <a:pt x="42143" y="26580"/>
                </a:lnTo>
                <a:lnTo>
                  <a:pt x="45478" y="26580"/>
                </a:lnTo>
                <a:lnTo>
                  <a:pt x="49116" y="24225"/>
                </a:lnTo>
                <a:lnTo>
                  <a:pt x="54271" y="23215"/>
                </a:lnTo>
                <a:lnTo>
                  <a:pt x="53664" y="19178"/>
                </a:lnTo>
                <a:lnTo>
                  <a:pt x="45782" y="15813"/>
                </a:lnTo>
                <a:lnTo>
                  <a:pt x="40627" y="10430"/>
                </a:lnTo>
                <a:lnTo>
                  <a:pt x="38505" y="3028"/>
                </a:lnTo>
                <a:lnTo>
                  <a:pt x="439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51409" y="4256068"/>
            <a:ext cx="139591" cy="85218"/>
          </a:xfrm>
          <a:custGeom>
            <a:avLst/>
            <a:gdLst/>
            <a:ahLst/>
            <a:cxnLst/>
            <a:rect l="l" t="t" r="r" b="b"/>
            <a:pathLst>
              <a:path w="139591" h="85218">
                <a:moveTo>
                  <a:pt x="4823" y="59819"/>
                </a:moveTo>
                <a:lnTo>
                  <a:pt x="5427" y="53470"/>
                </a:lnTo>
                <a:lnTo>
                  <a:pt x="10552" y="48791"/>
                </a:lnTo>
                <a:lnTo>
                  <a:pt x="15677" y="43444"/>
                </a:lnTo>
                <a:lnTo>
                  <a:pt x="18692" y="42441"/>
                </a:lnTo>
                <a:lnTo>
                  <a:pt x="21707" y="41105"/>
                </a:lnTo>
                <a:lnTo>
                  <a:pt x="25023" y="38431"/>
                </a:lnTo>
                <a:lnTo>
                  <a:pt x="28340" y="37095"/>
                </a:lnTo>
                <a:lnTo>
                  <a:pt x="33465" y="35423"/>
                </a:lnTo>
                <a:lnTo>
                  <a:pt x="37385" y="32750"/>
                </a:lnTo>
                <a:lnTo>
                  <a:pt x="40400" y="32750"/>
                </a:lnTo>
                <a:lnTo>
                  <a:pt x="43113" y="32082"/>
                </a:lnTo>
                <a:lnTo>
                  <a:pt x="46429" y="30077"/>
                </a:lnTo>
                <a:lnTo>
                  <a:pt x="47636" y="29408"/>
                </a:lnTo>
                <a:lnTo>
                  <a:pt x="54268" y="22724"/>
                </a:lnTo>
                <a:lnTo>
                  <a:pt x="57283" y="17377"/>
                </a:lnTo>
                <a:lnTo>
                  <a:pt x="59695" y="12699"/>
                </a:lnTo>
                <a:lnTo>
                  <a:pt x="65122" y="12030"/>
                </a:lnTo>
                <a:lnTo>
                  <a:pt x="85322" y="8688"/>
                </a:lnTo>
                <a:lnTo>
                  <a:pt x="89845" y="6015"/>
                </a:lnTo>
                <a:lnTo>
                  <a:pt x="95874" y="6683"/>
                </a:lnTo>
                <a:lnTo>
                  <a:pt x="101000" y="6349"/>
                </a:lnTo>
                <a:lnTo>
                  <a:pt x="108537" y="6349"/>
                </a:lnTo>
                <a:lnTo>
                  <a:pt x="114868" y="6015"/>
                </a:lnTo>
                <a:lnTo>
                  <a:pt x="122104" y="3341"/>
                </a:lnTo>
                <a:lnTo>
                  <a:pt x="128134" y="2005"/>
                </a:lnTo>
                <a:lnTo>
                  <a:pt x="132355" y="0"/>
                </a:lnTo>
                <a:lnTo>
                  <a:pt x="138385" y="2005"/>
                </a:lnTo>
                <a:lnTo>
                  <a:pt x="139591" y="4678"/>
                </a:lnTo>
                <a:lnTo>
                  <a:pt x="135973" y="14370"/>
                </a:lnTo>
                <a:lnTo>
                  <a:pt x="124516" y="18380"/>
                </a:lnTo>
                <a:lnTo>
                  <a:pt x="116979" y="22724"/>
                </a:lnTo>
                <a:lnTo>
                  <a:pt x="107633" y="27737"/>
                </a:lnTo>
                <a:lnTo>
                  <a:pt x="97683" y="30745"/>
                </a:lnTo>
                <a:lnTo>
                  <a:pt x="88940" y="35758"/>
                </a:lnTo>
                <a:lnTo>
                  <a:pt x="74167" y="39434"/>
                </a:lnTo>
                <a:lnTo>
                  <a:pt x="68438" y="43778"/>
                </a:lnTo>
                <a:lnTo>
                  <a:pt x="63313" y="47788"/>
                </a:lnTo>
                <a:lnTo>
                  <a:pt x="59092" y="45115"/>
                </a:lnTo>
                <a:lnTo>
                  <a:pt x="59695" y="47788"/>
                </a:lnTo>
                <a:lnTo>
                  <a:pt x="58791" y="48791"/>
                </a:lnTo>
                <a:lnTo>
                  <a:pt x="57283" y="53136"/>
                </a:lnTo>
                <a:lnTo>
                  <a:pt x="56077" y="56811"/>
                </a:lnTo>
                <a:lnTo>
                  <a:pt x="51555" y="60154"/>
                </a:lnTo>
                <a:lnTo>
                  <a:pt x="47937" y="64832"/>
                </a:lnTo>
                <a:lnTo>
                  <a:pt x="43415" y="71850"/>
                </a:lnTo>
                <a:lnTo>
                  <a:pt x="38289" y="74523"/>
                </a:lnTo>
                <a:lnTo>
                  <a:pt x="34671" y="77197"/>
                </a:lnTo>
                <a:lnTo>
                  <a:pt x="28340" y="77865"/>
                </a:lnTo>
                <a:lnTo>
                  <a:pt x="21406" y="82544"/>
                </a:lnTo>
                <a:lnTo>
                  <a:pt x="15376" y="84215"/>
                </a:lnTo>
                <a:lnTo>
                  <a:pt x="10552" y="85218"/>
                </a:lnTo>
                <a:lnTo>
                  <a:pt x="4221" y="84215"/>
                </a:lnTo>
                <a:lnTo>
                  <a:pt x="0" y="80539"/>
                </a:lnTo>
                <a:lnTo>
                  <a:pt x="5427" y="74523"/>
                </a:lnTo>
                <a:lnTo>
                  <a:pt x="6029" y="70179"/>
                </a:lnTo>
                <a:lnTo>
                  <a:pt x="4522" y="64832"/>
                </a:lnTo>
                <a:lnTo>
                  <a:pt x="4823" y="59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751409" y="4256068"/>
            <a:ext cx="139591" cy="85218"/>
          </a:xfrm>
          <a:custGeom>
            <a:avLst/>
            <a:gdLst/>
            <a:ahLst/>
            <a:cxnLst/>
            <a:rect l="l" t="t" r="r" b="b"/>
            <a:pathLst>
              <a:path w="139591" h="85218">
                <a:moveTo>
                  <a:pt x="4823" y="59819"/>
                </a:moveTo>
                <a:lnTo>
                  <a:pt x="5427" y="53470"/>
                </a:lnTo>
                <a:lnTo>
                  <a:pt x="10552" y="48791"/>
                </a:lnTo>
                <a:lnTo>
                  <a:pt x="15677" y="43444"/>
                </a:lnTo>
                <a:lnTo>
                  <a:pt x="18692" y="42441"/>
                </a:lnTo>
                <a:lnTo>
                  <a:pt x="21707" y="41105"/>
                </a:lnTo>
                <a:lnTo>
                  <a:pt x="25023" y="38431"/>
                </a:lnTo>
                <a:lnTo>
                  <a:pt x="28340" y="37095"/>
                </a:lnTo>
                <a:lnTo>
                  <a:pt x="33465" y="35423"/>
                </a:lnTo>
                <a:lnTo>
                  <a:pt x="37385" y="32750"/>
                </a:lnTo>
                <a:lnTo>
                  <a:pt x="40400" y="32750"/>
                </a:lnTo>
                <a:lnTo>
                  <a:pt x="43113" y="32082"/>
                </a:lnTo>
                <a:lnTo>
                  <a:pt x="46429" y="30077"/>
                </a:lnTo>
                <a:lnTo>
                  <a:pt x="47636" y="29408"/>
                </a:lnTo>
                <a:lnTo>
                  <a:pt x="54268" y="22724"/>
                </a:lnTo>
                <a:lnTo>
                  <a:pt x="57283" y="17377"/>
                </a:lnTo>
                <a:lnTo>
                  <a:pt x="59695" y="12699"/>
                </a:lnTo>
                <a:lnTo>
                  <a:pt x="65122" y="12030"/>
                </a:lnTo>
                <a:lnTo>
                  <a:pt x="85322" y="8688"/>
                </a:lnTo>
                <a:lnTo>
                  <a:pt x="89845" y="6015"/>
                </a:lnTo>
                <a:lnTo>
                  <a:pt x="95874" y="6683"/>
                </a:lnTo>
                <a:lnTo>
                  <a:pt x="101000" y="6349"/>
                </a:lnTo>
                <a:lnTo>
                  <a:pt x="108537" y="6349"/>
                </a:lnTo>
                <a:lnTo>
                  <a:pt x="114868" y="6015"/>
                </a:lnTo>
                <a:lnTo>
                  <a:pt x="122104" y="3341"/>
                </a:lnTo>
                <a:lnTo>
                  <a:pt x="128134" y="2005"/>
                </a:lnTo>
                <a:lnTo>
                  <a:pt x="132355" y="0"/>
                </a:lnTo>
                <a:lnTo>
                  <a:pt x="138385" y="2005"/>
                </a:lnTo>
                <a:lnTo>
                  <a:pt x="139591" y="4678"/>
                </a:lnTo>
                <a:lnTo>
                  <a:pt x="135973" y="14370"/>
                </a:lnTo>
                <a:lnTo>
                  <a:pt x="124516" y="18380"/>
                </a:lnTo>
                <a:lnTo>
                  <a:pt x="116979" y="22724"/>
                </a:lnTo>
                <a:lnTo>
                  <a:pt x="107633" y="27737"/>
                </a:lnTo>
                <a:lnTo>
                  <a:pt x="97683" y="30745"/>
                </a:lnTo>
                <a:lnTo>
                  <a:pt x="88940" y="35758"/>
                </a:lnTo>
                <a:lnTo>
                  <a:pt x="74167" y="39434"/>
                </a:lnTo>
                <a:lnTo>
                  <a:pt x="68438" y="43778"/>
                </a:lnTo>
                <a:lnTo>
                  <a:pt x="63313" y="47788"/>
                </a:lnTo>
                <a:lnTo>
                  <a:pt x="59092" y="45115"/>
                </a:lnTo>
                <a:lnTo>
                  <a:pt x="59695" y="47788"/>
                </a:lnTo>
                <a:lnTo>
                  <a:pt x="58791" y="48791"/>
                </a:lnTo>
                <a:lnTo>
                  <a:pt x="57283" y="53136"/>
                </a:lnTo>
                <a:lnTo>
                  <a:pt x="56077" y="56811"/>
                </a:lnTo>
                <a:lnTo>
                  <a:pt x="51555" y="60154"/>
                </a:lnTo>
                <a:lnTo>
                  <a:pt x="47937" y="64832"/>
                </a:lnTo>
                <a:lnTo>
                  <a:pt x="43415" y="71850"/>
                </a:lnTo>
                <a:lnTo>
                  <a:pt x="38289" y="74523"/>
                </a:lnTo>
                <a:lnTo>
                  <a:pt x="34671" y="77197"/>
                </a:lnTo>
                <a:lnTo>
                  <a:pt x="28340" y="77865"/>
                </a:lnTo>
                <a:lnTo>
                  <a:pt x="21406" y="82544"/>
                </a:lnTo>
                <a:lnTo>
                  <a:pt x="15376" y="84215"/>
                </a:lnTo>
                <a:lnTo>
                  <a:pt x="10552" y="85218"/>
                </a:lnTo>
                <a:lnTo>
                  <a:pt x="4221" y="84215"/>
                </a:lnTo>
                <a:lnTo>
                  <a:pt x="0" y="80539"/>
                </a:lnTo>
                <a:lnTo>
                  <a:pt x="5427" y="74523"/>
                </a:lnTo>
                <a:lnTo>
                  <a:pt x="6029" y="70179"/>
                </a:lnTo>
                <a:lnTo>
                  <a:pt x="4522" y="64832"/>
                </a:lnTo>
                <a:lnTo>
                  <a:pt x="4823" y="59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38052" y="4219415"/>
            <a:ext cx="39310" cy="21991"/>
          </a:xfrm>
          <a:custGeom>
            <a:avLst/>
            <a:gdLst/>
            <a:ahLst/>
            <a:cxnLst/>
            <a:rect l="l" t="t" r="r" b="b"/>
            <a:pathLst>
              <a:path w="39310" h="21991">
                <a:moveTo>
                  <a:pt x="32053" y="13744"/>
                </a:moveTo>
                <a:lnTo>
                  <a:pt x="26005" y="19242"/>
                </a:lnTo>
                <a:lnTo>
                  <a:pt x="19050" y="20617"/>
                </a:lnTo>
                <a:lnTo>
                  <a:pt x="12700" y="19929"/>
                </a:lnTo>
                <a:lnTo>
                  <a:pt x="7559" y="21991"/>
                </a:lnTo>
                <a:lnTo>
                  <a:pt x="3628" y="21304"/>
                </a:lnTo>
                <a:lnTo>
                  <a:pt x="0" y="17868"/>
                </a:lnTo>
                <a:lnTo>
                  <a:pt x="2419" y="10995"/>
                </a:lnTo>
                <a:lnTo>
                  <a:pt x="5140" y="7216"/>
                </a:lnTo>
                <a:lnTo>
                  <a:pt x="9978" y="7559"/>
                </a:lnTo>
                <a:lnTo>
                  <a:pt x="16329" y="7559"/>
                </a:lnTo>
                <a:lnTo>
                  <a:pt x="21469" y="5841"/>
                </a:lnTo>
                <a:lnTo>
                  <a:pt x="25098" y="2749"/>
                </a:lnTo>
                <a:lnTo>
                  <a:pt x="29936" y="0"/>
                </a:lnTo>
                <a:lnTo>
                  <a:pt x="32053" y="3436"/>
                </a:lnTo>
                <a:lnTo>
                  <a:pt x="37798" y="6872"/>
                </a:lnTo>
                <a:lnTo>
                  <a:pt x="39310" y="8934"/>
                </a:lnTo>
                <a:lnTo>
                  <a:pt x="32053" y="13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38052" y="4219415"/>
            <a:ext cx="39310" cy="21991"/>
          </a:xfrm>
          <a:custGeom>
            <a:avLst/>
            <a:gdLst/>
            <a:ahLst/>
            <a:cxnLst/>
            <a:rect l="l" t="t" r="r" b="b"/>
            <a:pathLst>
              <a:path w="39310" h="21991">
                <a:moveTo>
                  <a:pt x="32053" y="13744"/>
                </a:moveTo>
                <a:lnTo>
                  <a:pt x="26005" y="19242"/>
                </a:lnTo>
                <a:lnTo>
                  <a:pt x="19050" y="20617"/>
                </a:lnTo>
                <a:lnTo>
                  <a:pt x="12700" y="19929"/>
                </a:lnTo>
                <a:lnTo>
                  <a:pt x="7559" y="21991"/>
                </a:lnTo>
                <a:lnTo>
                  <a:pt x="3628" y="21304"/>
                </a:lnTo>
                <a:lnTo>
                  <a:pt x="0" y="17868"/>
                </a:lnTo>
                <a:lnTo>
                  <a:pt x="2419" y="10995"/>
                </a:lnTo>
                <a:lnTo>
                  <a:pt x="5140" y="7216"/>
                </a:lnTo>
                <a:lnTo>
                  <a:pt x="9978" y="7559"/>
                </a:lnTo>
                <a:lnTo>
                  <a:pt x="16329" y="7559"/>
                </a:lnTo>
                <a:lnTo>
                  <a:pt x="21469" y="5841"/>
                </a:lnTo>
                <a:lnTo>
                  <a:pt x="25098" y="2749"/>
                </a:lnTo>
                <a:lnTo>
                  <a:pt x="29936" y="0"/>
                </a:lnTo>
                <a:lnTo>
                  <a:pt x="32053" y="3436"/>
                </a:lnTo>
                <a:lnTo>
                  <a:pt x="37798" y="6872"/>
                </a:lnTo>
                <a:lnTo>
                  <a:pt x="39310" y="8934"/>
                </a:lnTo>
                <a:lnTo>
                  <a:pt x="32053" y="13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940740" y="4202921"/>
            <a:ext cx="5616" cy="6414"/>
          </a:xfrm>
          <a:custGeom>
            <a:avLst/>
            <a:gdLst/>
            <a:ahLst/>
            <a:cxnLst/>
            <a:rect l="l" t="t" r="r" b="b"/>
            <a:pathLst>
              <a:path w="5616" h="6414">
                <a:moveTo>
                  <a:pt x="1965" y="2495"/>
                </a:moveTo>
                <a:lnTo>
                  <a:pt x="0" y="2138"/>
                </a:lnTo>
                <a:lnTo>
                  <a:pt x="3369" y="0"/>
                </a:lnTo>
                <a:lnTo>
                  <a:pt x="5616" y="1069"/>
                </a:lnTo>
                <a:lnTo>
                  <a:pt x="5616" y="4276"/>
                </a:lnTo>
                <a:lnTo>
                  <a:pt x="3369" y="6414"/>
                </a:lnTo>
                <a:lnTo>
                  <a:pt x="1965" y="2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940740" y="4202921"/>
            <a:ext cx="5616" cy="6414"/>
          </a:xfrm>
          <a:custGeom>
            <a:avLst/>
            <a:gdLst/>
            <a:ahLst/>
            <a:cxnLst/>
            <a:rect l="l" t="t" r="r" b="b"/>
            <a:pathLst>
              <a:path w="5616" h="6414">
                <a:moveTo>
                  <a:pt x="1965" y="2495"/>
                </a:moveTo>
                <a:lnTo>
                  <a:pt x="0" y="2138"/>
                </a:lnTo>
                <a:lnTo>
                  <a:pt x="3369" y="0"/>
                </a:lnTo>
                <a:lnTo>
                  <a:pt x="5616" y="1069"/>
                </a:lnTo>
                <a:lnTo>
                  <a:pt x="5616" y="4276"/>
                </a:lnTo>
                <a:lnTo>
                  <a:pt x="3369" y="6414"/>
                </a:lnTo>
                <a:lnTo>
                  <a:pt x="1965" y="2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982457" y="4233160"/>
            <a:ext cx="8022" cy="8247"/>
          </a:xfrm>
          <a:custGeom>
            <a:avLst/>
            <a:gdLst/>
            <a:ahLst/>
            <a:cxnLst/>
            <a:rect l="l" t="t" r="r" b="b"/>
            <a:pathLst>
              <a:path w="8022" h="8247">
                <a:moveTo>
                  <a:pt x="0" y="3092"/>
                </a:moveTo>
                <a:lnTo>
                  <a:pt x="0" y="687"/>
                </a:lnTo>
                <a:lnTo>
                  <a:pt x="3850" y="687"/>
                </a:lnTo>
                <a:lnTo>
                  <a:pt x="7701" y="0"/>
                </a:lnTo>
                <a:lnTo>
                  <a:pt x="8022" y="4123"/>
                </a:lnTo>
                <a:lnTo>
                  <a:pt x="5134" y="8247"/>
                </a:lnTo>
                <a:lnTo>
                  <a:pt x="2888" y="7560"/>
                </a:lnTo>
                <a:lnTo>
                  <a:pt x="0" y="3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82457" y="4233160"/>
            <a:ext cx="8022" cy="8247"/>
          </a:xfrm>
          <a:custGeom>
            <a:avLst/>
            <a:gdLst/>
            <a:ahLst/>
            <a:cxnLst/>
            <a:rect l="l" t="t" r="r" b="b"/>
            <a:pathLst>
              <a:path w="8022" h="8247">
                <a:moveTo>
                  <a:pt x="0" y="3092"/>
                </a:moveTo>
                <a:lnTo>
                  <a:pt x="0" y="687"/>
                </a:lnTo>
                <a:lnTo>
                  <a:pt x="3850" y="687"/>
                </a:lnTo>
                <a:lnTo>
                  <a:pt x="7701" y="0"/>
                </a:lnTo>
                <a:lnTo>
                  <a:pt x="8022" y="4123"/>
                </a:lnTo>
                <a:lnTo>
                  <a:pt x="5134" y="8247"/>
                </a:lnTo>
                <a:lnTo>
                  <a:pt x="2888" y="7560"/>
                </a:lnTo>
                <a:lnTo>
                  <a:pt x="0" y="3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040219" y="4202921"/>
            <a:ext cx="20858" cy="38485"/>
          </a:xfrm>
          <a:custGeom>
            <a:avLst/>
            <a:gdLst/>
            <a:ahLst/>
            <a:cxnLst/>
            <a:rect l="l" t="t" r="r" b="b"/>
            <a:pathLst>
              <a:path w="20858" h="38485">
                <a:moveTo>
                  <a:pt x="920" y="27246"/>
                </a:moveTo>
                <a:lnTo>
                  <a:pt x="3680" y="27246"/>
                </a:lnTo>
                <a:lnTo>
                  <a:pt x="2453" y="23159"/>
                </a:lnTo>
                <a:lnTo>
                  <a:pt x="2147" y="16688"/>
                </a:lnTo>
                <a:lnTo>
                  <a:pt x="11042" y="9195"/>
                </a:lnTo>
                <a:lnTo>
                  <a:pt x="13803" y="2043"/>
                </a:lnTo>
                <a:lnTo>
                  <a:pt x="16257" y="0"/>
                </a:lnTo>
                <a:lnTo>
                  <a:pt x="20858" y="3406"/>
                </a:lnTo>
                <a:lnTo>
                  <a:pt x="20858" y="12601"/>
                </a:lnTo>
                <a:lnTo>
                  <a:pt x="19938" y="19413"/>
                </a:lnTo>
                <a:lnTo>
                  <a:pt x="16257" y="27246"/>
                </a:lnTo>
                <a:lnTo>
                  <a:pt x="8282" y="38485"/>
                </a:lnTo>
                <a:lnTo>
                  <a:pt x="0" y="32355"/>
                </a:lnTo>
                <a:lnTo>
                  <a:pt x="0" y="28268"/>
                </a:lnTo>
                <a:lnTo>
                  <a:pt x="920" y="272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040219" y="4202921"/>
            <a:ext cx="20858" cy="38485"/>
          </a:xfrm>
          <a:custGeom>
            <a:avLst/>
            <a:gdLst/>
            <a:ahLst/>
            <a:cxnLst/>
            <a:rect l="l" t="t" r="r" b="b"/>
            <a:pathLst>
              <a:path w="20858" h="38485">
                <a:moveTo>
                  <a:pt x="920" y="27246"/>
                </a:moveTo>
                <a:lnTo>
                  <a:pt x="3680" y="27246"/>
                </a:lnTo>
                <a:lnTo>
                  <a:pt x="2453" y="23159"/>
                </a:lnTo>
                <a:lnTo>
                  <a:pt x="2147" y="16688"/>
                </a:lnTo>
                <a:lnTo>
                  <a:pt x="11042" y="9195"/>
                </a:lnTo>
                <a:lnTo>
                  <a:pt x="13803" y="2043"/>
                </a:lnTo>
                <a:lnTo>
                  <a:pt x="16257" y="0"/>
                </a:lnTo>
                <a:lnTo>
                  <a:pt x="20858" y="3406"/>
                </a:lnTo>
                <a:lnTo>
                  <a:pt x="20858" y="12601"/>
                </a:lnTo>
                <a:lnTo>
                  <a:pt x="19938" y="19413"/>
                </a:lnTo>
                <a:lnTo>
                  <a:pt x="16257" y="27246"/>
                </a:lnTo>
                <a:lnTo>
                  <a:pt x="8282" y="38485"/>
                </a:lnTo>
                <a:lnTo>
                  <a:pt x="0" y="32355"/>
                </a:lnTo>
                <a:lnTo>
                  <a:pt x="0" y="28268"/>
                </a:lnTo>
                <a:lnTo>
                  <a:pt x="920" y="272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151731" y="4165352"/>
            <a:ext cx="14440" cy="30238"/>
          </a:xfrm>
          <a:custGeom>
            <a:avLst/>
            <a:gdLst/>
            <a:ahLst/>
            <a:cxnLst/>
            <a:rect l="l" t="t" r="r" b="b"/>
            <a:pathLst>
              <a:path w="14440" h="30238">
                <a:moveTo>
                  <a:pt x="1179" y="14609"/>
                </a:moveTo>
                <a:lnTo>
                  <a:pt x="3536" y="21744"/>
                </a:lnTo>
                <a:lnTo>
                  <a:pt x="5010" y="20045"/>
                </a:lnTo>
                <a:lnTo>
                  <a:pt x="5894" y="10532"/>
                </a:lnTo>
                <a:lnTo>
                  <a:pt x="5010" y="10532"/>
                </a:lnTo>
                <a:lnTo>
                  <a:pt x="2652" y="5436"/>
                </a:lnTo>
                <a:lnTo>
                  <a:pt x="2063" y="0"/>
                </a:lnTo>
                <a:lnTo>
                  <a:pt x="2652" y="0"/>
                </a:lnTo>
                <a:lnTo>
                  <a:pt x="5010" y="1359"/>
                </a:lnTo>
                <a:lnTo>
                  <a:pt x="7957" y="5775"/>
                </a:lnTo>
                <a:lnTo>
                  <a:pt x="10314" y="8493"/>
                </a:lnTo>
                <a:lnTo>
                  <a:pt x="14440" y="14609"/>
                </a:lnTo>
                <a:lnTo>
                  <a:pt x="14440" y="19026"/>
                </a:lnTo>
                <a:lnTo>
                  <a:pt x="12967" y="24462"/>
                </a:lnTo>
                <a:lnTo>
                  <a:pt x="10904" y="29559"/>
                </a:lnTo>
                <a:lnTo>
                  <a:pt x="5894" y="30238"/>
                </a:lnTo>
                <a:lnTo>
                  <a:pt x="3241" y="29559"/>
                </a:lnTo>
                <a:lnTo>
                  <a:pt x="884" y="24462"/>
                </a:lnTo>
                <a:lnTo>
                  <a:pt x="0" y="18686"/>
                </a:lnTo>
                <a:lnTo>
                  <a:pt x="1179" y="146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151731" y="4165352"/>
            <a:ext cx="14440" cy="30238"/>
          </a:xfrm>
          <a:custGeom>
            <a:avLst/>
            <a:gdLst/>
            <a:ahLst/>
            <a:cxnLst/>
            <a:rect l="l" t="t" r="r" b="b"/>
            <a:pathLst>
              <a:path w="14440" h="30238">
                <a:moveTo>
                  <a:pt x="1179" y="14609"/>
                </a:moveTo>
                <a:lnTo>
                  <a:pt x="3536" y="21744"/>
                </a:lnTo>
                <a:lnTo>
                  <a:pt x="5010" y="20045"/>
                </a:lnTo>
                <a:lnTo>
                  <a:pt x="5894" y="10532"/>
                </a:lnTo>
                <a:lnTo>
                  <a:pt x="5010" y="10532"/>
                </a:lnTo>
                <a:lnTo>
                  <a:pt x="2652" y="5436"/>
                </a:lnTo>
                <a:lnTo>
                  <a:pt x="2063" y="0"/>
                </a:lnTo>
                <a:lnTo>
                  <a:pt x="2652" y="0"/>
                </a:lnTo>
                <a:lnTo>
                  <a:pt x="5010" y="1359"/>
                </a:lnTo>
                <a:lnTo>
                  <a:pt x="7957" y="5775"/>
                </a:lnTo>
                <a:lnTo>
                  <a:pt x="10314" y="8493"/>
                </a:lnTo>
                <a:lnTo>
                  <a:pt x="14440" y="14609"/>
                </a:lnTo>
                <a:lnTo>
                  <a:pt x="14440" y="19026"/>
                </a:lnTo>
                <a:lnTo>
                  <a:pt x="12967" y="24462"/>
                </a:lnTo>
                <a:lnTo>
                  <a:pt x="10904" y="29559"/>
                </a:lnTo>
                <a:lnTo>
                  <a:pt x="5894" y="30238"/>
                </a:lnTo>
                <a:lnTo>
                  <a:pt x="3241" y="29559"/>
                </a:lnTo>
                <a:lnTo>
                  <a:pt x="884" y="24462"/>
                </a:lnTo>
                <a:lnTo>
                  <a:pt x="0" y="18686"/>
                </a:lnTo>
                <a:lnTo>
                  <a:pt x="1179" y="146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155742" y="4160771"/>
            <a:ext cx="15243" cy="18327"/>
          </a:xfrm>
          <a:custGeom>
            <a:avLst/>
            <a:gdLst/>
            <a:ahLst/>
            <a:cxnLst/>
            <a:rect l="l" t="t" r="r" b="b"/>
            <a:pathLst>
              <a:path w="15243" h="18327">
                <a:moveTo>
                  <a:pt x="1172" y="3599"/>
                </a:moveTo>
                <a:lnTo>
                  <a:pt x="0" y="2290"/>
                </a:lnTo>
                <a:lnTo>
                  <a:pt x="0" y="654"/>
                </a:lnTo>
                <a:lnTo>
                  <a:pt x="1758" y="0"/>
                </a:lnTo>
                <a:lnTo>
                  <a:pt x="2931" y="1309"/>
                </a:lnTo>
                <a:lnTo>
                  <a:pt x="4397" y="4581"/>
                </a:lnTo>
                <a:lnTo>
                  <a:pt x="6449" y="7199"/>
                </a:lnTo>
                <a:lnTo>
                  <a:pt x="8208" y="7527"/>
                </a:lnTo>
                <a:lnTo>
                  <a:pt x="11725" y="9163"/>
                </a:lnTo>
                <a:lnTo>
                  <a:pt x="13777" y="11454"/>
                </a:lnTo>
                <a:lnTo>
                  <a:pt x="14070" y="14072"/>
                </a:lnTo>
                <a:lnTo>
                  <a:pt x="15243" y="17018"/>
                </a:lnTo>
                <a:lnTo>
                  <a:pt x="14657" y="18327"/>
                </a:lnTo>
                <a:lnTo>
                  <a:pt x="11725" y="17999"/>
                </a:lnTo>
                <a:lnTo>
                  <a:pt x="9380" y="15054"/>
                </a:lnTo>
                <a:lnTo>
                  <a:pt x="7035" y="11454"/>
                </a:lnTo>
                <a:lnTo>
                  <a:pt x="4103" y="8836"/>
                </a:lnTo>
                <a:lnTo>
                  <a:pt x="1758" y="5236"/>
                </a:lnTo>
                <a:lnTo>
                  <a:pt x="1172" y="3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155742" y="4160771"/>
            <a:ext cx="15243" cy="18327"/>
          </a:xfrm>
          <a:custGeom>
            <a:avLst/>
            <a:gdLst/>
            <a:ahLst/>
            <a:cxnLst/>
            <a:rect l="l" t="t" r="r" b="b"/>
            <a:pathLst>
              <a:path w="15243" h="18327">
                <a:moveTo>
                  <a:pt x="1172" y="3599"/>
                </a:moveTo>
                <a:lnTo>
                  <a:pt x="0" y="2290"/>
                </a:lnTo>
                <a:lnTo>
                  <a:pt x="0" y="654"/>
                </a:lnTo>
                <a:lnTo>
                  <a:pt x="1758" y="0"/>
                </a:lnTo>
                <a:lnTo>
                  <a:pt x="2931" y="1309"/>
                </a:lnTo>
                <a:lnTo>
                  <a:pt x="4397" y="4581"/>
                </a:lnTo>
                <a:lnTo>
                  <a:pt x="6449" y="7199"/>
                </a:lnTo>
                <a:lnTo>
                  <a:pt x="8208" y="7527"/>
                </a:lnTo>
                <a:lnTo>
                  <a:pt x="11725" y="9163"/>
                </a:lnTo>
                <a:lnTo>
                  <a:pt x="13777" y="11454"/>
                </a:lnTo>
                <a:lnTo>
                  <a:pt x="14070" y="14072"/>
                </a:lnTo>
                <a:lnTo>
                  <a:pt x="15243" y="17018"/>
                </a:lnTo>
                <a:lnTo>
                  <a:pt x="14657" y="18327"/>
                </a:lnTo>
                <a:lnTo>
                  <a:pt x="11725" y="17999"/>
                </a:lnTo>
                <a:lnTo>
                  <a:pt x="9380" y="15054"/>
                </a:lnTo>
                <a:lnTo>
                  <a:pt x="7035" y="11454"/>
                </a:lnTo>
                <a:lnTo>
                  <a:pt x="4103" y="8836"/>
                </a:lnTo>
                <a:lnTo>
                  <a:pt x="1758" y="5236"/>
                </a:lnTo>
                <a:lnTo>
                  <a:pt x="1172" y="3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159754" y="4133282"/>
            <a:ext cx="16847" cy="38485"/>
          </a:xfrm>
          <a:custGeom>
            <a:avLst/>
            <a:gdLst/>
            <a:ahLst/>
            <a:cxnLst/>
            <a:rect l="l" t="t" r="r" b="b"/>
            <a:pathLst>
              <a:path w="16847" h="38485">
                <a:moveTo>
                  <a:pt x="2855" y="17612"/>
                </a:moveTo>
                <a:lnTo>
                  <a:pt x="0" y="14350"/>
                </a:lnTo>
                <a:lnTo>
                  <a:pt x="1998" y="11415"/>
                </a:lnTo>
                <a:lnTo>
                  <a:pt x="7424" y="0"/>
                </a:lnTo>
                <a:lnTo>
                  <a:pt x="12564" y="2283"/>
                </a:lnTo>
                <a:lnTo>
                  <a:pt x="14562" y="5870"/>
                </a:lnTo>
                <a:lnTo>
                  <a:pt x="16561" y="11415"/>
                </a:lnTo>
                <a:lnTo>
                  <a:pt x="16561" y="17938"/>
                </a:lnTo>
                <a:lnTo>
                  <a:pt x="15990" y="22830"/>
                </a:lnTo>
                <a:lnTo>
                  <a:pt x="15990" y="24787"/>
                </a:lnTo>
                <a:lnTo>
                  <a:pt x="16847" y="33267"/>
                </a:lnTo>
                <a:lnTo>
                  <a:pt x="14562" y="38485"/>
                </a:lnTo>
                <a:lnTo>
                  <a:pt x="10850" y="37833"/>
                </a:lnTo>
                <a:lnTo>
                  <a:pt x="6853" y="35876"/>
                </a:lnTo>
                <a:lnTo>
                  <a:pt x="3426" y="31962"/>
                </a:lnTo>
                <a:lnTo>
                  <a:pt x="1998" y="25439"/>
                </a:lnTo>
                <a:lnTo>
                  <a:pt x="2855" y="20873"/>
                </a:lnTo>
                <a:lnTo>
                  <a:pt x="4568" y="15655"/>
                </a:lnTo>
                <a:lnTo>
                  <a:pt x="2855" y="17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159754" y="4133282"/>
            <a:ext cx="16847" cy="38485"/>
          </a:xfrm>
          <a:custGeom>
            <a:avLst/>
            <a:gdLst/>
            <a:ahLst/>
            <a:cxnLst/>
            <a:rect l="l" t="t" r="r" b="b"/>
            <a:pathLst>
              <a:path w="16847" h="38485">
                <a:moveTo>
                  <a:pt x="2855" y="17612"/>
                </a:moveTo>
                <a:lnTo>
                  <a:pt x="0" y="14350"/>
                </a:lnTo>
                <a:lnTo>
                  <a:pt x="1998" y="11415"/>
                </a:lnTo>
                <a:lnTo>
                  <a:pt x="7424" y="0"/>
                </a:lnTo>
                <a:lnTo>
                  <a:pt x="12564" y="2283"/>
                </a:lnTo>
                <a:lnTo>
                  <a:pt x="14562" y="5870"/>
                </a:lnTo>
                <a:lnTo>
                  <a:pt x="16561" y="11415"/>
                </a:lnTo>
                <a:lnTo>
                  <a:pt x="16561" y="17938"/>
                </a:lnTo>
                <a:lnTo>
                  <a:pt x="15990" y="22830"/>
                </a:lnTo>
                <a:lnTo>
                  <a:pt x="15990" y="24787"/>
                </a:lnTo>
                <a:lnTo>
                  <a:pt x="16847" y="33267"/>
                </a:lnTo>
                <a:lnTo>
                  <a:pt x="14562" y="38485"/>
                </a:lnTo>
                <a:lnTo>
                  <a:pt x="10850" y="37833"/>
                </a:lnTo>
                <a:lnTo>
                  <a:pt x="6853" y="35876"/>
                </a:lnTo>
                <a:lnTo>
                  <a:pt x="3426" y="31962"/>
                </a:lnTo>
                <a:lnTo>
                  <a:pt x="1998" y="25439"/>
                </a:lnTo>
                <a:lnTo>
                  <a:pt x="2855" y="20873"/>
                </a:lnTo>
                <a:lnTo>
                  <a:pt x="4568" y="15655"/>
                </a:lnTo>
                <a:lnTo>
                  <a:pt x="2855" y="17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110817" y="4127784"/>
            <a:ext cx="6418" cy="14661"/>
          </a:xfrm>
          <a:custGeom>
            <a:avLst/>
            <a:gdLst/>
            <a:ahLst/>
            <a:cxnLst/>
            <a:rect l="l" t="t" r="r" b="b"/>
            <a:pathLst>
              <a:path w="6418" h="14661">
                <a:moveTo>
                  <a:pt x="916" y="7330"/>
                </a:moveTo>
                <a:lnTo>
                  <a:pt x="1528" y="1999"/>
                </a:lnTo>
                <a:lnTo>
                  <a:pt x="3973" y="0"/>
                </a:lnTo>
                <a:lnTo>
                  <a:pt x="6418" y="666"/>
                </a:lnTo>
                <a:lnTo>
                  <a:pt x="5195" y="6664"/>
                </a:lnTo>
                <a:lnTo>
                  <a:pt x="2139" y="13994"/>
                </a:lnTo>
                <a:lnTo>
                  <a:pt x="0" y="14661"/>
                </a:lnTo>
                <a:lnTo>
                  <a:pt x="916" y="73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110817" y="4127784"/>
            <a:ext cx="6418" cy="14661"/>
          </a:xfrm>
          <a:custGeom>
            <a:avLst/>
            <a:gdLst/>
            <a:ahLst/>
            <a:cxnLst/>
            <a:rect l="l" t="t" r="r" b="b"/>
            <a:pathLst>
              <a:path w="6418" h="14661">
                <a:moveTo>
                  <a:pt x="916" y="7330"/>
                </a:moveTo>
                <a:lnTo>
                  <a:pt x="1528" y="1999"/>
                </a:lnTo>
                <a:lnTo>
                  <a:pt x="3973" y="0"/>
                </a:lnTo>
                <a:lnTo>
                  <a:pt x="6418" y="666"/>
                </a:lnTo>
                <a:lnTo>
                  <a:pt x="5195" y="6664"/>
                </a:lnTo>
                <a:lnTo>
                  <a:pt x="2139" y="13994"/>
                </a:lnTo>
                <a:lnTo>
                  <a:pt x="0" y="14661"/>
                </a:lnTo>
                <a:lnTo>
                  <a:pt x="916" y="73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917475" y="4022406"/>
            <a:ext cx="111512" cy="44899"/>
          </a:xfrm>
          <a:custGeom>
            <a:avLst/>
            <a:gdLst/>
            <a:ahLst/>
            <a:cxnLst/>
            <a:rect l="l" t="t" r="r" b="b"/>
            <a:pathLst>
              <a:path w="111512" h="44899">
                <a:moveTo>
                  <a:pt x="2398" y="29607"/>
                </a:moveTo>
                <a:lnTo>
                  <a:pt x="1199" y="27330"/>
                </a:lnTo>
                <a:lnTo>
                  <a:pt x="0" y="17569"/>
                </a:lnTo>
                <a:lnTo>
                  <a:pt x="1798" y="12689"/>
                </a:lnTo>
                <a:lnTo>
                  <a:pt x="4796" y="10411"/>
                </a:lnTo>
                <a:lnTo>
                  <a:pt x="8393" y="5856"/>
                </a:lnTo>
                <a:lnTo>
                  <a:pt x="11990" y="1952"/>
                </a:lnTo>
                <a:lnTo>
                  <a:pt x="17986" y="2277"/>
                </a:lnTo>
                <a:lnTo>
                  <a:pt x="29976" y="3904"/>
                </a:lnTo>
                <a:lnTo>
                  <a:pt x="37770" y="2603"/>
                </a:lnTo>
                <a:lnTo>
                  <a:pt x="44365" y="1301"/>
                </a:lnTo>
                <a:lnTo>
                  <a:pt x="48861" y="3904"/>
                </a:lnTo>
                <a:lnTo>
                  <a:pt x="61451" y="0"/>
                </a:lnTo>
                <a:lnTo>
                  <a:pt x="68645" y="3578"/>
                </a:lnTo>
                <a:lnTo>
                  <a:pt x="75240" y="8784"/>
                </a:lnTo>
                <a:lnTo>
                  <a:pt x="80336" y="9110"/>
                </a:lnTo>
                <a:lnTo>
                  <a:pt x="86332" y="9110"/>
                </a:lnTo>
                <a:lnTo>
                  <a:pt x="92027" y="8459"/>
                </a:lnTo>
                <a:lnTo>
                  <a:pt x="98022" y="10411"/>
                </a:lnTo>
                <a:lnTo>
                  <a:pt x="100720" y="17569"/>
                </a:lnTo>
                <a:lnTo>
                  <a:pt x="102819" y="22124"/>
                </a:lnTo>
                <a:lnTo>
                  <a:pt x="105217" y="26679"/>
                </a:lnTo>
                <a:lnTo>
                  <a:pt x="110313" y="27980"/>
                </a:lnTo>
                <a:lnTo>
                  <a:pt x="111512" y="37415"/>
                </a:lnTo>
                <a:lnTo>
                  <a:pt x="108814" y="44899"/>
                </a:lnTo>
                <a:lnTo>
                  <a:pt x="104018" y="40995"/>
                </a:lnTo>
                <a:lnTo>
                  <a:pt x="98022" y="37741"/>
                </a:lnTo>
                <a:lnTo>
                  <a:pt x="92327" y="34487"/>
                </a:lnTo>
                <a:lnTo>
                  <a:pt x="86332" y="30908"/>
                </a:lnTo>
                <a:lnTo>
                  <a:pt x="80336" y="27004"/>
                </a:lnTo>
                <a:lnTo>
                  <a:pt x="75240" y="24076"/>
                </a:lnTo>
                <a:lnTo>
                  <a:pt x="68046" y="22124"/>
                </a:lnTo>
                <a:lnTo>
                  <a:pt x="61451" y="22124"/>
                </a:lnTo>
                <a:lnTo>
                  <a:pt x="61451" y="25703"/>
                </a:lnTo>
                <a:lnTo>
                  <a:pt x="57854" y="26679"/>
                </a:lnTo>
                <a:lnTo>
                  <a:pt x="50060" y="26679"/>
                </a:lnTo>
                <a:lnTo>
                  <a:pt x="42866" y="25378"/>
                </a:lnTo>
                <a:lnTo>
                  <a:pt x="40168" y="22124"/>
                </a:lnTo>
                <a:lnTo>
                  <a:pt x="37170" y="19196"/>
                </a:lnTo>
                <a:lnTo>
                  <a:pt x="31775" y="22124"/>
                </a:lnTo>
                <a:lnTo>
                  <a:pt x="29676" y="26679"/>
                </a:lnTo>
                <a:lnTo>
                  <a:pt x="23681" y="27330"/>
                </a:lnTo>
                <a:lnTo>
                  <a:pt x="16787" y="24401"/>
                </a:lnTo>
                <a:lnTo>
                  <a:pt x="12889" y="19196"/>
                </a:lnTo>
                <a:lnTo>
                  <a:pt x="9292" y="15291"/>
                </a:lnTo>
                <a:lnTo>
                  <a:pt x="8093" y="18219"/>
                </a:lnTo>
                <a:lnTo>
                  <a:pt x="5995" y="21799"/>
                </a:lnTo>
                <a:lnTo>
                  <a:pt x="4496" y="26679"/>
                </a:lnTo>
                <a:lnTo>
                  <a:pt x="2398" y="296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917475" y="4022406"/>
            <a:ext cx="111512" cy="44899"/>
          </a:xfrm>
          <a:custGeom>
            <a:avLst/>
            <a:gdLst/>
            <a:ahLst/>
            <a:cxnLst/>
            <a:rect l="l" t="t" r="r" b="b"/>
            <a:pathLst>
              <a:path w="111512" h="44899">
                <a:moveTo>
                  <a:pt x="2398" y="29607"/>
                </a:moveTo>
                <a:lnTo>
                  <a:pt x="1199" y="27330"/>
                </a:lnTo>
                <a:lnTo>
                  <a:pt x="0" y="17569"/>
                </a:lnTo>
                <a:lnTo>
                  <a:pt x="1798" y="12689"/>
                </a:lnTo>
                <a:lnTo>
                  <a:pt x="4796" y="10411"/>
                </a:lnTo>
                <a:lnTo>
                  <a:pt x="8393" y="5856"/>
                </a:lnTo>
                <a:lnTo>
                  <a:pt x="11990" y="1952"/>
                </a:lnTo>
                <a:lnTo>
                  <a:pt x="17986" y="2277"/>
                </a:lnTo>
                <a:lnTo>
                  <a:pt x="29976" y="3904"/>
                </a:lnTo>
                <a:lnTo>
                  <a:pt x="37770" y="2603"/>
                </a:lnTo>
                <a:lnTo>
                  <a:pt x="44365" y="1301"/>
                </a:lnTo>
                <a:lnTo>
                  <a:pt x="48861" y="3904"/>
                </a:lnTo>
                <a:lnTo>
                  <a:pt x="61451" y="0"/>
                </a:lnTo>
                <a:lnTo>
                  <a:pt x="68645" y="3578"/>
                </a:lnTo>
                <a:lnTo>
                  <a:pt x="75240" y="8784"/>
                </a:lnTo>
                <a:lnTo>
                  <a:pt x="80336" y="9110"/>
                </a:lnTo>
                <a:lnTo>
                  <a:pt x="86332" y="9110"/>
                </a:lnTo>
                <a:lnTo>
                  <a:pt x="92027" y="8459"/>
                </a:lnTo>
                <a:lnTo>
                  <a:pt x="98022" y="10411"/>
                </a:lnTo>
                <a:lnTo>
                  <a:pt x="100720" y="17569"/>
                </a:lnTo>
                <a:lnTo>
                  <a:pt x="102819" y="22124"/>
                </a:lnTo>
                <a:lnTo>
                  <a:pt x="105217" y="26679"/>
                </a:lnTo>
                <a:lnTo>
                  <a:pt x="110313" y="27980"/>
                </a:lnTo>
                <a:lnTo>
                  <a:pt x="111512" y="37415"/>
                </a:lnTo>
                <a:lnTo>
                  <a:pt x="108814" y="44899"/>
                </a:lnTo>
                <a:lnTo>
                  <a:pt x="104018" y="40995"/>
                </a:lnTo>
                <a:lnTo>
                  <a:pt x="98022" y="37741"/>
                </a:lnTo>
                <a:lnTo>
                  <a:pt x="92327" y="34487"/>
                </a:lnTo>
                <a:lnTo>
                  <a:pt x="86332" y="30908"/>
                </a:lnTo>
                <a:lnTo>
                  <a:pt x="80336" y="27004"/>
                </a:lnTo>
                <a:lnTo>
                  <a:pt x="75240" y="24076"/>
                </a:lnTo>
                <a:lnTo>
                  <a:pt x="68046" y="22124"/>
                </a:lnTo>
                <a:lnTo>
                  <a:pt x="61451" y="22124"/>
                </a:lnTo>
                <a:lnTo>
                  <a:pt x="61451" y="25703"/>
                </a:lnTo>
                <a:lnTo>
                  <a:pt x="57854" y="26679"/>
                </a:lnTo>
                <a:lnTo>
                  <a:pt x="50060" y="26679"/>
                </a:lnTo>
                <a:lnTo>
                  <a:pt x="42866" y="25378"/>
                </a:lnTo>
                <a:lnTo>
                  <a:pt x="40168" y="22124"/>
                </a:lnTo>
                <a:lnTo>
                  <a:pt x="37170" y="19196"/>
                </a:lnTo>
                <a:lnTo>
                  <a:pt x="31775" y="22124"/>
                </a:lnTo>
                <a:lnTo>
                  <a:pt x="29676" y="26679"/>
                </a:lnTo>
                <a:lnTo>
                  <a:pt x="23681" y="27330"/>
                </a:lnTo>
                <a:lnTo>
                  <a:pt x="16787" y="24401"/>
                </a:lnTo>
                <a:lnTo>
                  <a:pt x="12889" y="19196"/>
                </a:lnTo>
                <a:lnTo>
                  <a:pt x="9292" y="15291"/>
                </a:lnTo>
                <a:lnTo>
                  <a:pt x="8093" y="18219"/>
                </a:lnTo>
                <a:lnTo>
                  <a:pt x="5995" y="21799"/>
                </a:lnTo>
                <a:lnTo>
                  <a:pt x="4496" y="26679"/>
                </a:lnTo>
                <a:lnTo>
                  <a:pt x="2398" y="296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988073" y="3975676"/>
            <a:ext cx="22462" cy="15577"/>
          </a:xfrm>
          <a:custGeom>
            <a:avLst/>
            <a:gdLst/>
            <a:ahLst/>
            <a:cxnLst/>
            <a:rect l="l" t="t" r="r" b="b"/>
            <a:pathLst>
              <a:path w="22462" h="15577">
                <a:moveTo>
                  <a:pt x="19211" y="0"/>
                </a:moveTo>
                <a:lnTo>
                  <a:pt x="22462" y="5303"/>
                </a:lnTo>
                <a:lnTo>
                  <a:pt x="21576" y="8285"/>
                </a:lnTo>
                <a:lnTo>
                  <a:pt x="22462" y="11600"/>
                </a:lnTo>
                <a:lnTo>
                  <a:pt x="16847" y="14914"/>
                </a:lnTo>
                <a:lnTo>
                  <a:pt x="9753" y="15577"/>
                </a:lnTo>
                <a:lnTo>
                  <a:pt x="5024" y="12594"/>
                </a:lnTo>
                <a:lnTo>
                  <a:pt x="1478" y="8948"/>
                </a:lnTo>
                <a:lnTo>
                  <a:pt x="0" y="5965"/>
                </a:lnTo>
                <a:lnTo>
                  <a:pt x="3842" y="5965"/>
                </a:lnTo>
                <a:lnTo>
                  <a:pt x="6798" y="3314"/>
                </a:lnTo>
                <a:lnTo>
                  <a:pt x="10935" y="2651"/>
                </a:lnTo>
                <a:lnTo>
                  <a:pt x="14187" y="0"/>
                </a:lnTo>
                <a:lnTo>
                  <a:pt x="19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988073" y="3975676"/>
            <a:ext cx="22462" cy="15577"/>
          </a:xfrm>
          <a:custGeom>
            <a:avLst/>
            <a:gdLst/>
            <a:ahLst/>
            <a:cxnLst/>
            <a:rect l="l" t="t" r="r" b="b"/>
            <a:pathLst>
              <a:path w="22462" h="15577">
                <a:moveTo>
                  <a:pt x="19211" y="0"/>
                </a:moveTo>
                <a:lnTo>
                  <a:pt x="22462" y="5303"/>
                </a:lnTo>
                <a:lnTo>
                  <a:pt x="21576" y="8285"/>
                </a:lnTo>
                <a:lnTo>
                  <a:pt x="22462" y="11600"/>
                </a:lnTo>
                <a:lnTo>
                  <a:pt x="16847" y="14914"/>
                </a:lnTo>
                <a:lnTo>
                  <a:pt x="9753" y="15577"/>
                </a:lnTo>
                <a:lnTo>
                  <a:pt x="5024" y="12594"/>
                </a:lnTo>
                <a:lnTo>
                  <a:pt x="1478" y="8948"/>
                </a:lnTo>
                <a:lnTo>
                  <a:pt x="0" y="5965"/>
                </a:lnTo>
                <a:lnTo>
                  <a:pt x="3842" y="5965"/>
                </a:lnTo>
                <a:lnTo>
                  <a:pt x="6798" y="3314"/>
                </a:lnTo>
                <a:lnTo>
                  <a:pt x="10935" y="2651"/>
                </a:lnTo>
                <a:lnTo>
                  <a:pt x="14187" y="0"/>
                </a:lnTo>
                <a:lnTo>
                  <a:pt x="19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022570" y="3941772"/>
            <a:ext cx="11230" cy="15577"/>
          </a:xfrm>
          <a:custGeom>
            <a:avLst/>
            <a:gdLst/>
            <a:ahLst/>
            <a:cxnLst/>
            <a:rect l="l" t="t" r="r" b="b"/>
            <a:pathLst>
              <a:path w="11230" h="15577">
                <a:moveTo>
                  <a:pt x="3834" y="14222"/>
                </a:moveTo>
                <a:lnTo>
                  <a:pt x="1369" y="7450"/>
                </a:lnTo>
                <a:lnTo>
                  <a:pt x="0" y="3047"/>
                </a:lnTo>
                <a:lnTo>
                  <a:pt x="1095" y="3047"/>
                </a:lnTo>
                <a:lnTo>
                  <a:pt x="4656" y="338"/>
                </a:lnTo>
                <a:lnTo>
                  <a:pt x="7669" y="0"/>
                </a:lnTo>
                <a:lnTo>
                  <a:pt x="10409" y="2031"/>
                </a:lnTo>
                <a:lnTo>
                  <a:pt x="11230" y="8127"/>
                </a:lnTo>
                <a:lnTo>
                  <a:pt x="11230" y="14900"/>
                </a:lnTo>
                <a:lnTo>
                  <a:pt x="7122" y="15577"/>
                </a:lnTo>
                <a:lnTo>
                  <a:pt x="3834" y="142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022570" y="3941772"/>
            <a:ext cx="11230" cy="15577"/>
          </a:xfrm>
          <a:custGeom>
            <a:avLst/>
            <a:gdLst/>
            <a:ahLst/>
            <a:cxnLst/>
            <a:rect l="l" t="t" r="r" b="b"/>
            <a:pathLst>
              <a:path w="11230" h="15577">
                <a:moveTo>
                  <a:pt x="3834" y="14222"/>
                </a:moveTo>
                <a:lnTo>
                  <a:pt x="1369" y="7450"/>
                </a:lnTo>
                <a:lnTo>
                  <a:pt x="0" y="3047"/>
                </a:lnTo>
                <a:lnTo>
                  <a:pt x="1095" y="3047"/>
                </a:lnTo>
                <a:lnTo>
                  <a:pt x="4656" y="338"/>
                </a:lnTo>
                <a:lnTo>
                  <a:pt x="7669" y="0"/>
                </a:lnTo>
                <a:lnTo>
                  <a:pt x="10409" y="2031"/>
                </a:lnTo>
                <a:lnTo>
                  <a:pt x="11230" y="8127"/>
                </a:lnTo>
                <a:lnTo>
                  <a:pt x="11230" y="14900"/>
                </a:lnTo>
                <a:lnTo>
                  <a:pt x="7122" y="15577"/>
                </a:lnTo>
                <a:lnTo>
                  <a:pt x="3834" y="142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009733" y="3906036"/>
            <a:ext cx="33694" cy="15577"/>
          </a:xfrm>
          <a:custGeom>
            <a:avLst/>
            <a:gdLst/>
            <a:ahLst/>
            <a:cxnLst/>
            <a:rect l="l" t="t" r="r" b="b"/>
            <a:pathLst>
              <a:path w="33694" h="15577">
                <a:moveTo>
                  <a:pt x="0" y="6675"/>
                </a:moveTo>
                <a:lnTo>
                  <a:pt x="0" y="5404"/>
                </a:lnTo>
                <a:lnTo>
                  <a:pt x="2050" y="3496"/>
                </a:lnTo>
                <a:lnTo>
                  <a:pt x="2050" y="2543"/>
                </a:lnTo>
                <a:lnTo>
                  <a:pt x="4687" y="1271"/>
                </a:lnTo>
                <a:lnTo>
                  <a:pt x="7910" y="1271"/>
                </a:lnTo>
                <a:lnTo>
                  <a:pt x="12305" y="0"/>
                </a:lnTo>
                <a:lnTo>
                  <a:pt x="33694" y="11762"/>
                </a:lnTo>
                <a:lnTo>
                  <a:pt x="28713" y="12398"/>
                </a:lnTo>
                <a:lnTo>
                  <a:pt x="22853" y="13987"/>
                </a:lnTo>
                <a:lnTo>
                  <a:pt x="18165" y="15577"/>
                </a:lnTo>
                <a:lnTo>
                  <a:pt x="13477" y="12716"/>
                </a:lnTo>
                <a:lnTo>
                  <a:pt x="7910" y="11126"/>
                </a:lnTo>
                <a:lnTo>
                  <a:pt x="3516" y="9855"/>
                </a:lnTo>
                <a:lnTo>
                  <a:pt x="0" y="66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009733" y="3906036"/>
            <a:ext cx="33694" cy="15577"/>
          </a:xfrm>
          <a:custGeom>
            <a:avLst/>
            <a:gdLst/>
            <a:ahLst/>
            <a:cxnLst/>
            <a:rect l="l" t="t" r="r" b="b"/>
            <a:pathLst>
              <a:path w="33694" h="15577">
                <a:moveTo>
                  <a:pt x="0" y="6675"/>
                </a:moveTo>
                <a:lnTo>
                  <a:pt x="0" y="5404"/>
                </a:lnTo>
                <a:lnTo>
                  <a:pt x="2050" y="3496"/>
                </a:lnTo>
                <a:lnTo>
                  <a:pt x="2050" y="2543"/>
                </a:lnTo>
                <a:lnTo>
                  <a:pt x="4687" y="1271"/>
                </a:lnTo>
                <a:lnTo>
                  <a:pt x="7910" y="1271"/>
                </a:lnTo>
                <a:lnTo>
                  <a:pt x="12305" y="0"/>
                </a:lnTo>
                <a:lnTo>
                  <a:pt x="33694" y="11762"/>
                </a:lnTo>
                <a:lnTo>
                  <a:pt x="28713" y="12398"/>
                </a:lnTo>
                <a:lnTo>
                  <a:pt x="22853" y="13987"/>
                </a:lnTo>
                <a:lnTo>
                  <a:pt x="18165" y="15577"/>
                </a:lnTo>
                <a:lnTo>
                  <a:pt x="13477" y="12716"/>
                </a:lnTo>
                <a:lnTo>
                  <a:pt x="7910" y="11126"/>
                </a:lnTo>
                <a:lnTo>
                  <a:pt x="3516" y="9855"/>
                </a:lnTo>
                <a:lnTo>
                  <a:pt x="0" y="66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208690" y="3970177"/>
            <a:ext cx="47332" cy="12828"/>
          </a:xfrm>
          <a:custGeom>
            <a:avLst/>
            <a:gdLst/>
            <a:ahLst/>
            <a:cxnLst/>
            <a:rect l="l" t="t" r="r" b="b"/>
            <a:pathLst>
              <a:path w="47332" h="12828">
                <a:moveTo>
                  <a:pt x="5953" y="0"/>
                </a:moveTo>
                <a:lnTo>
                  <a:pt x="15777" y="1973"/>
                </a:lnTo>
                <a:lnTo>
                  <a:pt x="22624" y="3947"/>
                </a:lnTo>
                <a:lnTo>
                  <a:pt x="29471" y="3947"/>
                </a:lnTo>
                <a:lnTo>
                  <a:pt x="34532" y="4605"/>
                </a:lnTo>
                <a:lnTo>
                  <a:pt x="42867" y="4934"/>
                </a:lnTo>
                <a:lnTo>
                  <a:pt x="46439" y="7236"/>
                </a:lnTo>
                <a:lnTo>
                  <a:pt x="47332" y="11841"/>
                </a:lnTo>
                <a:lnTo>
                  <a:pt x="39592" y="12828"/>
                </a:lnTo>
                <a:lnTo>
                  <a:pt x="25006" y="11512"/>
                </a:lnTo>
                <a:lnTo>
                  <a:pt x="11014" y="6578"/>
                </a:lnTo>
                <a:lnTo>
                  <a:pt x="5060" y="4605"/>
                </a:lnTo>
                <a:lnTo>
                  <a:pt x="1190" y="3289"/>
                </a:lnTo>
                <a:lnTo>
                  <a:pt x="0" y="986"/>
                </a:lnTo>
                <a:lnTo>
                  <a:pt x="0" y="0"/>
                </a:lnTo>
                <a:lnTo>
                  <a:pt x="5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208690" y="3970177"/>
            <a:ext cx="47332" cy="12828"/>
          </a:xfrm>
          <a:custGeom>
            <a:avLst/>
            <a:gdLst/>
            <a:ahLst/>
            <a:cxnLst/>
            <a:rect l="l" t="t" r="r" b="b"/>
            <a:pathLst>
              <a:path w="47332" h="12828">
                <a:moveTo>
                  <a:pt x="5953" y="0"/>
                </a:moveTo>
                <a:lnTo>
                  <a:pt x="15777" y="1973"/>
                </a:lnTo>
                <a:lnTo>
                  <a:pt x="22624" y="3947"/>
                </a:lnTo>
                <a:lnTo>
                  <a:pt x="29471" y="3947"/>
                </a:lnTo>
                <a:lnTo>
                  <a:pt x="34532" y="4605"/>
                </a:lnTo>
                <a:lnTo>
                  <a:pt x="42867" y="4934"/>
                </a:lnTo>
                <a:lnTo>
                  <a:pt x="46439" y="7236"/>
                </a:lnTo>
                <a:lnTo>
                  <a:pt x="47332" y="11841"/>
                </a:lnTo>
                <a:lnTo>
                  <a:pt x="39592" y="12828"/>
                </a:lnTo>
                <a:lnTo>
                  <a:pt x="25006" y="11512"/>
                </a:lnTo>
                <a:lnTo>
                  <a:pt x="11014" y="6578"/>
                </a:lnTo>
                <a:lnTo>
                  <a:pt x="5060" y="4605"/>
                </a:lnTo>
                <a:lnTo>
                  <a:pt x="1190" y="3289"/>
                </a:lnTo>
                <a:lnTo>
                  <a:pt x="0" y="986"/>
                </a:lnTo>
                <a:lnTo>
                  <a:pt x="0" y="0"/>
                </a:lnTo>
                <a:lnTo>
                  <a:pt x="5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201470" y="3933525"/>
            <a:ext cx="34497" cy="21075"/>
          </a:xfrm>
          <a:custGeom>
            <a:avLst/>
            <a:gdLst/>
            <a:ahLst/>
            <a:cxnLst/>
            <a:rect l="l" t="t" r="r" b="b"/>
            <a:pathLst>
              <a:path w="34497" h="21075">
                <a:moveTo>
                  <a:pt x="6105" y="5269"/>
                </a:moveTo>
                <a:lnTo>
                  <a:pt x="2137" y="1646"/>
                </a:lnTo>
                <a:lnTo>
                  <a:pt x="0" y="329"/>
                </a:lnTo>
                <a:lnTo>
                  <a:pt x="2747" y="0"/>
                </a:lnTo>
                <a:lnTo>
                  <a:pt x="8853" y="329"/>
                </a:lnTo>
                <a:lnTo>
                  <a:pt x="11600" y="1646"/>
                </a:lnTo>
                <a:lnTo>
                  <a:pt x="16180" y="1646"/>
                </a:lnTo>
                <a:lnTo>
                  <a:pt x="22285" y="5269"/>
                </a:lnTo>
                <a:lnTo>
                  <a:pt x="28086" y="10537"/>
                </a:lnTo>
                <a:lnTo>
                  <a:pt x="31749" y="14489"/>
                </a:lnTo>
                <a:lnTo>
                  <a:pt x="34497" y="18770"/>
                </a:lnTo>
                <a:lnTo>
                  <a:pt x="31749" y="20087"/>
                </a:lnTo>
                <a:lnTo>
                  <a:pt x="23201" y="21075"/>
                </a:lnTo>
                <a:lnTo>
                  <a:pt x="19538" y="18441"/>
                </a:lnTo>
                <a:lnTo>
                  <a:pt x="18317" y="13502"/>
                </a:lnTo>
                <a:lnTo>
                  <a:pt x="12516" y="9220"/>
                </a:lnTo>
                <a:lnTo>
                  <a:pt x="6105" y="5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201470" y="3933525"/>
            <a:ext cx="34497" cy="21075"/>
          </a:xfrm>
          <a:custGeom>
            <a:avLst/>
            <a:gdLst/>
            <a:ahLst/>
            <a:cxnLst/>
            <a:rect l="l" t="t" r="r" b="b"/>
            <a:pathLst>
              <a:path w="34497" h="21075">
                <a:moveTo>
                  <a:pt x="6105" y="5269"/>
                </a:moveTo>
                <a:lnTo>
                  <a:pt x="2137" y="1646"/>
                </a:lnTo>
                <a:lnTo>
                  <a:pt x="0" y="329"/>
                </a:lnTo>
                <a:lnTo>
                  <a:pt x="2747" y="0"/>
                </a:lnTo>
                <a:lnTo>
                  <a:pt x="8853" y="329"/>
                </a:lnTo>
                <a:lnTo>
                  <a:pt x="11600" y="1646"/>
                </a:lnTo>
                <a:lnTo>
                  <a:pt x="16180" y="1646"/>
                </a:lnTo>
                <a:lnTo>
                  <a:pt x="22285" y="5269"/>
                </a:lnTo>
                <a:lnTo>
                  <a:pt x="28086" y="10537"/>
                </a:lnTo>
                <a:lnTo>
                  <a:pt x="31749" y="14489"/>
                </a:lnTo>
                <a:lnTo>
                  <a:pt x="34497" y="18770"/>
                </a:lnTo>
                <a:lnTo>
                  <a:pt x="31749" y="20087"/>
                </a:lnTo>
                <a:lnTo>
                  <a:pt x="23201" y="21075"/>
                </a:lnTo>
                <a:lnTo>
                  <a:pt x="19538" y="18441"/>
                </a:lnTo>
                <a:lnTo>
                  <a:pt x="18317" y="13502"/>
                </a:lnTo>
                <a:lnTo>
                  <a:pt x="12516" y="9220"/>
                </a:lnTo>
                <a:lnTo>
                  <a:pt x="6105" y="5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920684" y="4051729"/>
            <a:ext cx="11231" cy="11912"/>
          </a:xfrm>
          <a:custGeom>
            <a:avLst/>
            <a:gdLst/>
            <a:ahLst/>
            <a:cxnLst/>
            <a:rect l="l" t="t" r="r" b="b"/>
            <a:pathLst>
              <a:path w="11231" h="11912">
                <a:moveTo>
                  <a:pt x="0" y="10971"/>
                </a:moveTo>
                <a:lnTo>
                  <a:pt x="0" y="7523"/>
                </a:lnTo>
                <a:lnTo>
                  <a:pt x="1182" y="4702"/>
                </a:lnTo>
                <a:lnTo>
                  <a:pt x="5615" y="3134"/>
                </a:lnTo>
                <a:lnTo>
                  <a:pt x="8275" y="0"/>
                </a:lnTo>
                <a:lnTo>
                  <a:pt x="11231" y="940"/>
                </a:lnTo>
                <a:lnTo>
                  <a:pt x="11231" y="6269"/>
                </a:lnTo>
                <a:lnTo>
                  <a:pt x="9162" y="9404"/>
                </a:lnTo>
                <a:lnTo>
                  <a:pt x="6797" y="9404"/>
                </a:lnTo>
                <a:lnTo>
                  <a:pt x="1773" y="11912"/>
                </a:lnTo>
                <a:lnTo>
                  <a:pt x="0" y="10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920684" y="4051729"/>
            <a:ext cx="11231" cy="11912"/>
          </a:xfrm>
          <a:custGeom>
            <a:avLst/>
            <a:gdLst/>
            <a:ahLst/>
            <a:cxnLst/>
            <a:rect l="l" t="t" r="r" b="b"/>
            <a:pathLst>
              <a:path w="11231" h="11912">
                <a:moveTo>
                  <a:pt x="0" y="10971"/>
                </a:moveTo>
                <a:lnTo>
                  <a:pt x="0" y="7523"/>
                </a:lnTo>
                <a:lnTo>
                  <a:pt x="1182" y="4702"/>
                </a:lnTo>
                <a:lnTo>
                  <a:pt x="5615" y="3134"/>
                </a:lnTo>
                <a:lnTo>
                  <a:pt x="8275" y="0"/>
                </a:lnTo>
                <a:lnTo>
                  <a:pt x="11231" y="940"/>
                </a:lnTo>
                <a:lnTo>
                  <a:pt x="11231" y="6269"/>
                </a:lnTo>
                <a:lnTo>
                  <a:pt x="9162" y="9404"/>
                </a:lnTo>
                <a:lnTo>
                  <a:pt x="6797" y="9404"/>
                </a:lnTo>
                <a:lnTo>
                  <a:pt x="1773" y="11912"/>
                </a:lnTo>
                <a:lnTo>
                  <a:pt x="0" y="10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682816" y="3663211"/>
            <a:ext cx="411552" cy="484733"/>
          </a:xfrm>
          <a:custGeom>
            <a:avLst/>
            <a:gdLst/>
            <a:ahLst/>
            <a:cxnLst/>
            <a:rect l="l" t="t" r="r" b="b"/>
            <a:pathLst>
              <a:path w="411552" h="484733">
                <a:moveTo>
                  <a:pt x="293290" y="203184"/>
                </a:moveTo>
                <a:lnTo>
                  <a:pt x="296565" y="218534"/>
                </a:lnTo>
                <a:lnTo>
                  <a:pt x="287104" y="226209"/>
                </a:lnTo>
                <a:lnTo>
                  <a:pt x="288923" y="226612"/>
                </a:lnTo>
                <a:lnTo>
                  <a:pt x="311120" y="215302"/>
                </a:lnTo>
                <a:lnTo>
                  <a:pt x="319853" y="223381"/>
                </a:lnTo>
                <a:lnTo>
                  <a:pt x="323856" y="234287"/>
                </a:lnTo>
                <a:lnTo>
                  <a:pt x="314395" y="244386"/>
                </a:lnTo>
                <a:lnTo>
                  <a:pt x="321309" y="247214"/>
                </a:lnTo>
                <a:lnTo>
                  <a:pt x="319125" y="253677"/>
                </a:lnTo>
                <a:lnTo>
                  <a:pt x="314395" y="257716"/>
                </a:lnTo>
                <a:lnTo>
                  <a:pt x="311848" y="264987"/>
                </a:lnTo>
                <a:lnTo>
                  <a:pt x="315123" y="271450"/>
                </a:lnTo>
                <a:lnTo>
                  <a:pt x="328586" y="279125"/>
                </a:lnTo>
                <a:lnTo>
                  <a:pt x="347144" y="281145"/>
                </a:lnTo>
                <a:lnTo>
                  <a:pt x="352239" y="296898"/>
                </a:lnTo>
                <a:lnTo>
                  <a:pt x="354786" y="310633"/>
                </a:lnTo>
                <a:lnTo>
                  <a:pt x="353694" y="315884"/>
                </a:lnTo>
                <a:lnTo>
                  <a:pt x="363883" y="320327"/>
                </a:lnTo>
                <a:lnTo>
                  <a:pt x="368250" y="324367"/>
                </a:lnTo>
                <a:lnTo>
                  <a:pt x="363883" y="336081"/>
                </a:lnTo>
                <a:lnTo>
                  <a:pt x="369705" y="334061"/>
                </a:lnTo>
                <a:lnTo>
                  <a:pt x="382077" y="336081"/>
                </a:lnTo>
                <a:lnTo>
                  <a:pt x="395541" y="339313"/>
                </a:lnTo>
                <a:lnTo>
                  <a:pt x="404638" y="357086"/>
                </a:lnTo>
                <a:lnTo>
                  <a:pt x="409369" y="362337"/>
                </a:lnTo>
                <a:lnTo>
                  <a:pt x="411552" y="369609"/>
                </a:lnTo>
                <a:lnTo>
                  <a:pt x="404638" y="394653"/>
                </a:lnTo>
                <a:lnTo>
                  <a:pt x="406821" y="395865"/>
                </a:lnTo>
                <a:lnTo>
                  <a:pt x="407185" y="400712"/>
                </a:lnTo>
                <a:lnTo>
                  <a:pt x="403910" y="423333"/>
                </a:lnTo>
                <a:lnTo>
                  <a:pt x="404638" y="459284"/>
                </a:lnTo>
                <a:lnTo>
                  <a:pt x="400999" y="481097"/>
                </a:lnTo>
                <a:lnTo>
                  <a:pt x="396996" y="481097"/>
                </a:lnTo>
                <a:lnTo>
                  <a:pt x="384261" y="469787"/>
                </a:lnTo>
                <a:lnTo>
                  <a:pt x="382077" y="472211"/>
                </a:lnTo>
                <a:lnTo>
                  <a:pt x="380986" y="478269"/>
                </a:lnTo>
                <a:lnTo>
                  <a:pt x="375891" y="479885"/>
                </a:lnTo>
                <a:lnTo>
                  <a:pt x="363155" y="469787"/>
                </a:lnTo>
                <a:lnTo>
                  <a:pt x="357697" y="470191"/>
                </a:lnTo>
                <a:lnTo>
                  <a:pt x="363155" y="482309"/>
                </a:lnTo>
                <a:lnTo>
                  <a:pt x="359516" y="484733"/>
                </a:lnTo>
                <a:lnTo>
                  <a:pt x="335864" y="460092"/>
                </a:lnTo>
                <a:lnTo>
                  <a:pt x="326039" y="446762"/>
                </a:lnTo>
                <a:lnTo>
                  <a:pt x="315123" y="441914"/>
                </a:lnTo>
                <a:lnTo>
                  <a:pt x="302387" y="427373"/>
                </a:lnTo>
                <a:lnTo>
                  <a:pt x="283829" y="413639"/>
                </a:lnTo>
                <a:lnTo>
                  <a:pt x="276551" y="410811"/>
                </a:lnTo>
                <a:lnTo>
                  <a:pt x="271457" y="403540"/>
                </a:lnTo>
                <a:lnTo>
                  <a:pt x="269273" y="393037"/>
                </a:lnTo>
                <a:lnTo>
                  <a:pt x="265271" y="387786"/>
                </a:lnTo>
                <a:lnTo>
                  <a:pt x="257265" y="382131"/>
                </a:lnTo>
                <a:lnTo>
                  <a:pt x="219057" y="334869"/>
                </a:lnTo>
                <a:lnTo>
                  <a:pt x="216146" y="330022"/>
                </a:lnTo>
                <a:lnTo>
                  <a:pt x="215055" y="315884"/>
                </a:lnTo>
                <a:lnTo>
                  <a:pt x="199044" y="282761"/>
                </a:lnTo>
                <a:lnTo>
                  <a:pt x="198680" y="274278"/>
                </a:lnTo>
                <a:lnTo>
                  <a:pt x="191766" y="263775"/>
                </a:lnTo>
                <a:lnTo>
                  <a:pt x="179030" y="249637"/>
                </a:lnTo>
                <a:lnTo>
                  <a:pt x="172844" y="235903"/>
                </a:lnTo>
                <a:lnTo>
                  <a:pt x="160472" y="226612"/>
                </a:lnTo>
                <a:lnTo>
                  <a:pt x="155378" y="226612"/>
                </a:lnTo>
                <a:lnTo>
                  <a:pt x="153195" y="224996"/>
                </a:lnTo>
                <a:lnTo>
                  <a:pt x="145553" y="192277"/>
                </a:lnTo>
                <a:lnTo>
                  <a:pt x="137184" y="174100"/>
                </a:lnTo>
                <a:lnTo>
                  <a:pt x="137184" y="166021"/>
                </a:lnTo>
                <a:lnTo>
                  <a:pt x="124812" y="151075"/>
                </a:lnTo>
                <a:lnTo>
                  <a:pt x="111348" y="142996"/>
                </a:lnTo>
                <a:lnTo>
                  <a:pt x="96065" y="138552"/>
                </a:lnTo>
                <a:lnTo>
                  <a:pt x="90243" y="115124"/>
                </a:lnTo>
                <a:lnTo>
                  <a:pt x="85148" y="112700"/>
                </a:lnTo>
                <a:lnTo>
                  <a:pt x="71685" y="90483"/>
                </a:lnTo>
                <a:lnTo>
                  <a:pt x="59313" y="79173"/>
                </a:lnTo>
                <a:lnTo>
                  <a:pt x="51671" y="79173"/>
                </a:lnTo>
                <a:lnTo>
                  <a:pt x="39299" y="63823"/>
                </a:lnTo>
                <a:lnTo>
                  <a:pt x="28019" y="54532"/>
                </a:lnTo>
                <a:lnTo>
                  <a:pt x="12008" y="35547"/>
                </a:lnTo>
                <a:lnTo>
                  <a:pt x="2183" y="16561"/>
                </a:lnTo>
                <a:lnTo>
                  <a:pt x="0" y="0"/>
                </a:lnTo>
                <a:lnTo>
                  <a:pt x="19649" y="0"/>
                </a:lnTo>
                <a:lnTo>
                  <a:pt x="23288" y="2423"/>
                </a:lnTo>
                <a:lnTo>
                  <a:pt x="28382" y="10906"/>
                </a:lnTo>
                <a:lnTo>
                  <a:pt x="38207" y="12926"/>
                </a:lnTo>
                <a:lnTo>
                  <a:pt x="41846" y="14946"/>
                </a:lnTo>
                <a:lnTo>
                  <a:pt x="69138" y="13734"/>
                </a:lnTo>
                <a:lnTo>
                  <a:pt x="76051" y="17773"/>
                </a:lnTo>
                <a:lnTo>
                  <a:pt x="89879" y="19793"/>
                </a:lnTo>
                <a:lnTo>
                  <a:pt x="101159" y="28680"/>
                </a:lnTo>
                <a:lnTo>
                  <a:pt x="104434" y="39182"/>
                </a:lnTo>
                <a:lnTo>
                  <a:pt x="106981" y="43626"/>
                </a:lnTo>
                <a:lnTo>
                  <a:pt x="111348" y="46453"/>
                </a:lnTo>
                <a:lnTo>
                  <a:pt x="118262" y="61399"/>
                </a:lnTo>
                <a:lnTo>
                  <a:pt x="135728" y="79173"/>
                </a:lnTo>
                <a:lnTo>
                  <a:pt x="159380" y="90483"/>
                </a:lnTo>
                <a:lnTo>
                  <a:pt x="180122" y="112700"/>
                </a:lnTo>
                <a:lnTo>
                  <a:pt x="181578" y="120779"/>
                </a:lnTo>
                <a:lnTo>
                  <a:pt x="191402" y="123203"/>
                </a:lnTo>
                <a:lnTo>
                  <a:pt x="195041" y="132897"/>
                </a:lnTo>
                <a:lnTo>
                  <a:pt x="204866" y="143804"/>
                </a:lnTo>
                <a:lnTo>
                  <a:pt x="212871" y="149055"/>
                </a:lnTo>
                <a:lnTo>
                  <a:pt x="215055" y="142592"/>
                </a:lnTo>
                <a:lnTo>
                  <a:pt x="221969" y="142592"/>
                </a:lnTo>
                <a:lnTo>
                  <a:pt x="226335" y="145823"/>
                </a:lnTo>
                <a:lnTo>
                  <a:pt x="233613" y="161981"/>
                </a:lnTo>
                <a:lnTo>
                  <a:pt x="257265" y="174100"/>
                </a:lnTo>
                <a:lnTo>
                  <a:pt x="264543" y="186622"/>
                </a:lnTo>
                <a:lnTo>
                  <a:pt x="267818" y="187834"/>
                </a:lnTo>
                <a:lnTo>
                  <a:pt x="268182" y="179755"/>
                </a:lnTo>
                <a:lnTo>
                  <a:pt x="279462" y="191873"/>
                </a:lnTo>
                <a:lnTo>
                  <a:pt x="292562" y="190661"/>
                </a:lnTo>
                <a:lnTo>
                  <a:pt x="298020" y="193489"/>
                </a:lnTo>
                <a:lnTo>
                  <a:pt x="299476" y="195912"/>
                </a:lnTo>
                <a:lnTo>
                  <a:pt x="298748" y="200356"/>
                </a:lnTo>
                <a:lnTo>
                  <a:pt x="296565" y="203184"/>
                </a:lnTo>
                <a:lnTo>
                  <a:pt x="293290" y="2031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682816" y="3663211"/>
            <a:ext cx="411552" cy="484733"/>
          </a:xfrm>
          <a:custGeom>
            <a:avLst/>
            <a:gdLst/>
            <a:ahLst/>
            <a:cxnLst/>
            <a:rect l="l" t="t" r="r" b="b"/>
            <a:pathLst>
              <a:path w="411552" h="484733">
                <a:moveTo>
                  <a:pt x="0" y="0"/>
                </a:moveTo>
                <a:lnTo>
                  <a:pt x="19649" y="0"/>
                </a:lnTo>
                <a:lnTo>
                  <a:pt x="23288" y="2423"/>
                </a:lnTo>
                <a:lnTo>
                  <a:pt x="28382" y="10906"/>
                </a:lnTo>
                <a:lnTo>
                  <a:pt x="38207" y="12926"/>
                </a:lnTo>
                <a:lnTo>
                  <a:pt x="41846" y="14946"/>
                </a:lnTo>
                <a:lnTo>
                  <a:pt x="69138" y="13734"/>
                </a:lnTo>
                <a:lnTo>
                  <a:pt x="76051" y="17773"/>
                </a:lnTo>
                <a:lnTo>
                  <a:pt x="89879" y="19793"/>
                </a:lnTo>
                <a:lnTo>
                  <a:pt x="101159" y="28680"/>
                </a:lnTo>
                <a:lnTo>
                  <a:pt x="104434" y="39182"/>
                </a:lnTo>
                <a:lnTo>
                  <a:pt x="106981" y="43626"/>
                </a:lnTo>
                <a:lnTo>
                  <a:pt x="111348" y="46453"/>
                </a:lnTo>
                <a:lnTo>
                  <a:pt x="118262" y="61399"/>
                </a:lnTo>
                <a:lnTo>
                  <a:pt x="135728" y="79173"/>
                </a:lnTo>
                <a:lnTo>
                  <a:pt x="159380" y="90483"/>
                </a:lnTo>
                <a:lnTo>
                  <a:pt x="180122" y="112700"/>
                </a:lnTo>
                <a:lnTo>
                  <a:pt x="181578" y="120779"/>
                </a:lnTo>
                <a:lnTo>
                  <a:pt x="191402" y="123203"/>
                </a:lnTo>
                <a:lnTo>
                  <a:pt x="195041" y="132897"/>
                </a:lnTo>
                <a:lnTo>
                  <a:pt x="204866" y="143804"/>
                </a:lnTo>
                <a:lnTo>
                  <a:pt x="212871" y="149055"/>
                </a:lnTo>
                <a:lnTo>
                  <a:pt x="215055" y="142592"/>
                </a:lnTo>
                <a:lnTo>
                  <a:pt x="221969" y="142592"/>
                </a:lnTo>
                <a:lnTo>
                  <a:pt x="226335" y="145823"/>
                </a:lnTo>
                <a:lnTo>
                  <a:pt x="233613" y="161981"/>
                </a:lnTo>
                <a:lnTo>
                  <a:pt x="257265" y="174100"/>
                </a:lnTo>
                <a:lnTo>
                  <a:pt x="264543" y="186622"/>
                </a:lnTo>
                <a:lnTo>
                  <a:pt x="267818" y="187834"/>
                </a:lnTo>
                <a:lnTo>
                  <a:pt x="268182" y="179755"/>
                </a:lnTo>
                <a:lnTo>
                  <a:pt x="279462" y="191873"/>
                </a:lnTo>
                <a:lnTo>
                  <a:pt x="292562" y="190661"/>
                </a:lnTo>
                <a:lnTo>
                  <a:pt x="298020" y="193489"/>
                </a:lnTo>
                <a:lnTo>
                  <a:pt x="299476" y="195912"/>
                </a:lnTo>
                <a:lnTo>
                  <a:pt x="298748" y="200356"/>
                </a:lnTo>
                <a:lnTo>
                  <a:pt x="296565" y="203184"/>
                </a:lnTo>
                <a:lnTo>
                  <a:pt x="293290" y="203184"/>
                </a:lnTo>
                <a:lnTo>
                  <a:pt x="296565" y="218534"/>
                </a:lnTo>
                <a:lnTo>
                  <a:pt x="287104" y="226209"/>
                </a:lnTo>
                <a:lnTo>
                  <a:pt x="288923" y="226612"/>
                </a:lnTo>
                <a:lnTo>
                  <a:pt x="311120" y="215302"/>
                </a:lnTo>
                <a:lnTo>
                  <a:pt x="319853" y="223381"/>
                </a:lnTo>
                <a:lnTo>
                  <a:pt x="323856" y="234287"/>
                </a:lnTo>
                <a:lnTo>
                  <a:pt x="314395" y="244386"/>
                </a:lnTo>
                <a:lnTo>
                  <a:pt x="321309" y="247214"/>
                </a:lnTo>
                <a:lnTo>
                  <a:pt x="319125" y="253677"/>
                </a:lnTo>
                <a:lnTo>
                  <a:pt x="314395" y="257716"/>
                </a:lnTo>
                <a:lnTo>
                  <a:pt x="311848" y="264987"/>
                </a:lnTo>
                <a:lnTo>
                  <a:pt x="315123" y="271450"/>
                </a:lnTo>
                <a:lnTo>
                  <a:pt x="328586" y="279125"/>
                </a:lnTo>
                <a:lnTo>
                  <a:pt x="347144" y="281145"/>
                </a:lnTo>
                <a:lnTo>
                  <a:pt x="352239" y="296898"/>
                </a:lnTo>
                <a:lnTo>
                  <a:pt x="354786" y="310633"/>
                </a:lnTo>
                <a:lnTo>
                  <a:pt x="353694" y="315884"/>
                </a:lnTo>
                <a:lnTo>
                  <a:pt x="363883" y="320327"/>
                </a:lnTo>
                <a:lnTo>
                  <a:pt x="368250" y="324367"/>
                </a:lnTo>
                <a:lnTo>
                  <a:pt x="363883" y="336081"/>
                </a:lnTo>
                <a:lnTo>
                  <a:pt x="369705" y="334061"/>
                </a:lnTo>
                <a:lnTo>
                  <a:pt x="382077" y="336081"/>
                </a:lnTo>
                <a:lnTo>
                  <a:pt x="395541" y="339313"/>
                </a:lnTo>
                <a:lnTo>
                  <a:pt x="404638" y="357086"/>
                </a:lnTo>
                <a:lnTo>
                  <a:pt x="409369" y="362337"/>
                </a:lnTo>
                <a:lnTo>
                  <a:pt x="411552" y="369609"/>
                </a:lnTo>
                <a:lnTo>
                  <a:pt x="404638" y="394653"/>
                </a:lnTo>
                <a:lnTo>
                  <a:pt x="406821" y="395865"/>
                </a:lnTo>
                <a:lnTo>
                  <a:pt x="407185" y="400712"/>
                </a:lnTo>
                <a:lnTo>
                  <a:pt x="403910" y="423333"/>
                </a:lnTo>
                <a:lnTo>
                  <a:pt x="404638" y="459284"/>
                </a:lnTo>
                <a:lnTo>
                  <a:pt x="400999" y="481097"/>
                </a:lnTo>
                <a:lnTo>
                  <a:pt x="396996" y="481097"/>
                </a:lnTo>
                <a:lnTo>
                  <a:pt x="384261" y="469787"/>
                </a:lnTo>
                <a:lnTo>
                  <a:pt x="382077" y="472211"/>
                </a:lnTo>
                <a:lnTo>
                  <a:pt x="380986" y="478269"/>
                </a:lnTo>
                <a:lnTo>
                  <a:pt x="375891" y="479885"/>
                </a:lnTo>
                <a:lnTo>
                  <a:pt x="363155" y="469787"/>
                </a:lnTo>
                <a:lnTo>
                  <a:pt x="357697" y="470191"/>
                </a:lnTo>
                <a:lnTo>
                  <a:pt x="363155" y="482309"/>
                </a:lnTo>
                <a:lnTo>
                  <a:pt x="359516" y="484733"/>
                </a:lnTo>
                <a:lnTo>
                  <a:pt x="335864" y="460092"/>
                </a:lnTo>
                <a:lnTo>
                  <a:pt x="326039" y="446762"/>
                </a:lnTo>
                <a:lnTo>
                  <a:pt x="315123" y="441914"/>
                </a:lnTo>
                <a:lnTo>
                  <a:pt x="302387" y="427373"/>
                </a:lnTo>
                <a:lnTo>
                  <a:pt x="283829" y="413639"/>
                </a:lnTo>
                <a:lnTo>
                  <a:pt x="276551" y="410811"/>
                </a:lnTo>
                <a:lnTo>
                  <a:pt x="271457" y="403540"/>
                </a:lnTo>
                <a:lnTo>
                  <a:pt x="269273" y="393037"/>
                </a:lnTo>
                <a:lnTo>
                  <a:pt x="265271" y="387786"/>
                </a:lnTo>
                <a:lnTo>
                  <a:pt x="257265" y="382131"/>
                </a:lnTo>
                <a:lnTo>
                  <a:pt x="219057" y="334869"/>
                </a:lnTo>
                <a:lnTo>
                  <a:pt x="216146" y="330022"/>
                </a:lnTo>
                <a:lnTo>
                  <a:pt x="215055" y="315884"/>
                </a:lnTo>
                <a:lnTo>
                  <a:pt x="199044" y="282761"/>
                </a:lnTo>
                <a:lnTo>
                  <a:pt x="198680" y="274278"/>
                </a:lnTo>
                <a:lnTo>
                  <a:pt x="191766" y="263775"/>
                </a:lnTo>
                <a:lnTo>
                  <a:pt x="179030" y="249637"/>
                </a:lnTo>
                <a:lnTo>
                  <a:pt x="172844" y="235903"/>
                </a:lnTo>
                <a:lnTo>
                  <a:pt x="160472" y="226612"/>
                </a:lnTo>
                <a:lnTo>
                  <a:pt x="155378" y="226612"/>
                </a:lnTo>
                <a:lnTo>
                  <a:pt x="153195" y="224996"/>
                </a:lnTo>
                <a:lnTo>
                  <a:pt x="145553" y="192277"/>
                </a:lnTo>
                <a:lnTo>
                  <a:pt x="137184" y="174100"/>
                </a:lnTo>
                <a:lnTo>
                  <a:pt x="137184" y="166021"/>
                </a:lnTo>
                <a:lnTo>
                  <a:pt x="124812" y="151075"/>
                </a:lnTo>
                <a:lnTo>
                  <a:pt x="111348" y="142996"/>
                </a:lnTo>
                <a:lnTo>
                  <a:pt x="96065" y="138552"/>
                </a:lnTo>
                <a:lnTo>
                  <a:pt x="90243" y="115124"/>
                </a:lnTo>
                <a:lnTo>
                  <a:pt x="85148" y="112700"/>
                </a:lnTo>
                <a:lnTo>
                  <a:pt x="71685" y="90483"/>
                </a:lnTo>
                <a:lnTo>
                  <a:pt x="59313" y="79173"/>
                </a:lnTo>
                <a:lnTo>
                  <a:pt x="51671" y="79173"/>
                </a:lnTo>
                <a:lnTo>
                  <a:pt x="39299" y="63823"/>
                </a:lnTo>
                <a:lnTo>
                  <a:pt x="28019" y="54532"/>
                </a:lnTo>
                <a:lnTo>
                  <a:pt x="12008" y="35547"/>
                </a:lnTo>
                <a:lnTo>
                  <a:pt x="2183" y="16561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8439" y="503175"/>
            <a:ext cx="8635500" cy="70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5589" y="541275"/>
            <a:ext cx="8521200" cy="591900"/>
          </a:xfrm>
          <a:custGeom>
            <a:avLst/>
            <a:gdLst/>
            <a:ahLst/>
            <a:cxnLst/>
            <a:rect l="l" t="t" r="r" b="b"/>
            <a:pathLst>
              <a:path w="8521200" h="591900">
                <a:moveTo>
                  <a:pt x="0" y="0"/>
                </a:moveTo>
                <a:lnTo>
                  <a:pt x="8521200" y="0"/>
                </a:lnTo>
                <a:lnTo>
                  <a:pt x="85212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06326" y="2260565"/>
            <a:ext cx="159893" cy="215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35"/>
              </a:lnSpc>
              <a:spcBef>
                <a:spcPts val="81"/>
              </a:spcBef>
            </a:pPr>
            <a:r>
              <a:rPr sz="1500" b="1" spc="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95158" y="2278952"/>
            <a:ext cx="159893" cy="215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35"/>
              </a:lnSpc>
              <a:spcBef>
                <a:spcPts val="81"/>
              </a:spcBef>
            </a:pPr>
            <a:r>
              <a:rPr sz="1500" b="1" spc="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47387" y="2278952"/>
            <a:ext cx="159893" cy="215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635"/>
              </a:lnSpc>
              <a:spcBef>
                <a:spcPts val="81"/>
              </a:spcBef>
            </a:pPr>
            <a:r>
              <a:rPr sz="1500" b="1" spc="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72277" y="2961113"/>
            <a:ext cx="1133805" cy="2031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memperluas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96224" y="3345161"/>
            <a:ext cx="885774" cy="2031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ademik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6643" y="2770531"/>
            <a:ext cx="1837800" cy="7757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3236" marR="132211" algn="ctr">
              <a:lnSpc>
                <a:spcPts val="1510"/>
              </a:lnSpc>
              <a:spcBef>
                <a:spcPts val="75"/>
              </a:spcBef>
            </a:pPr>
            <a:r>
              <a:rPr sz="1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emperku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b="1" spc="-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tau</a:t>
            </a:r>
            <a:endParaRPr sz="1400" dirty="0">
              <a:latin typeface="Times New Roman"/>
              <a:cs typeface="Times New Roman"/>
            </a:endParaRPr>
          </a:p>
          <a:p>
            <a:pPr marL="390459" marR="389541" algn="ctr">
              <a:lnSpc>
                <a:spcPct val="95825"/>
              </a:lnSpc>
              <a:spcBef>
                <a:spcPts val="1338"/>
              </a:spcBef>
            </a:pPr>
            <a:r>
              <a:rPr sz="1400" b="1" spc="-3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omp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ensi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94998" y="2743833"/>
            <a:ext cx="1614900" cy="581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471" marR="22434" algn="ctr">
              <a:lnSpc>
                <a:spcPts val="1510"/>
              </a:lnSpc>
              <a:spcBef>
                <a:spcPts val="75"/>
              </a:spcBef>
            </a:pP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Ber</a:t>
            </a:r>
            <a:r>
              <a:rPr sz="1400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eman</a:t>
            </a:r>
            <a:r>
              <a:rPr sz="14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dengan mahasi</a:t>
            </a:r>
            <a:r>
              <a:rPr sz="1400" b="1" spc="-16" dirty="0">
                <a:solidFill>
                  <a:srgbClr val="FFFFFF"/>
                </a:solidFill>
                <a:latin typeface="Times New Roman"/>
                <a:cs typeface="Times New Roman"/>
              </a:rPr>
              <a:t>sw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dari berbagai</a:t>
            </a:r>
            <a:r>
              <a:rPr sz="14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dae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ah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69344" y="2587935"/>
            <a:ext cx="1837800" cy="775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4561" marR="43067" algn="ctr">
              <a:lnSpc>
                <a:spcPts val="1510"/>
              </a:lnSpc>
              <a:spcBef>
                <a:spcPts val="75"/>
              </a:spcBef>
            </a:pPr>
            <a:r>
              <a:rPr lang="id-ID" sz="14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Memperkuat atau</a:t>
            </a:r>
          </a:p>
          <a:p>
            <a:pPr marL="44561" marR="43067" algn="ctr">
              <a:lnSpc>
                <a:spcPts val="1510"/>
              </a:lnSpc>
              <a:spcBef>
                <a:spcPts val="75"/>
              </a:spcBef>
            </a:pPr>
            <a:r>
              <a:rPr lang="id-ID" sz="14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id-ID"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enge</a:t>
            </a:r>
            <a:r>
              <a:rPr lang="id-ID"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lang="id-ID"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splo</a:t>
            </a:r>
            <a:r>
              <a:rPr lang="id-ID"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id-ID"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asi</a:t>
            </a:r>
            <a:r>
              <a:rPr lang="id-ID" sz="14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id-ID"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dan mempelajari </a:t>
            </a:r>
            <a:r>
              <a:rPr lang="id-ID" sz="1400" b="1" spc="-3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lang="id-ID"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id-ID"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id-ID"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agaman nusa</a:t>
            </a:r>
            <a:r>
              <a:rPr lang="id-ID"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lang="id-ID"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lang="id-ID"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id-ID"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lang="id-ID" sz="1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300" y="1380650"/>
            <a:ext cx="8249400" cy="615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00"/>
              </a:lnSpc>
              <a:spcBef>
                <a:spcPts val="11"/>
              </a:spcBef>
            </a:pPr>
            <a:endParaRPr sz="700" dirty="0"/>
          </a:p>
          <a:p>
            <a:pPr marL="85725" marR="269980">
              <a:lnSpc>
                <a:spcPct val="100041"/>
              </a:lnSpc>
            </a:pPr>
            <a:r>
              <a:rPr sz="1400" b="1" spc="-16" dirty="0">
                <a:solidFill>
                  <a:srgbClr val="595959"/>
                </a:solidFill>
                <a:latin typeface="Times New Roman"/>
                <a:cs typeface="Times New Roman"/>
              </a:rPr>
              <a:t>P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ertu</a:t>
            </a:r>
            <a:r>
              <a:rPr sz="1400" b="1" spc="-5" dirty="0">
                <a:solidFill>
                  <a:srgbClr val="595959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a</a:t>
            </a:r>
            <a:r>
              <a:rPr sz="1400" b="1" spc="-5" dirty="0">
                <a:solidFill>
                  <a:srgbClr val="595959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an</a:t>
            </a:r>
            <a:r>
              <a:rPr sz="1400" b="1" spc="-107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mahasi</a:t>
            </a:r>
            <a:r>
              <a:rPr sz="1400" b="1" spc="-16" dirty="0">
                <a:solidFill>
                  <a:srgbClr val="595959"/>
                </a:solidFill>
                <a:latin typeface="Times New Roman"/>
                <a:cs typeface="Times New Roman"/>
              </a:rPr>
              <a:t>sw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a</a:t>
            </a:r>
            <a:r>
              <a:rPr sz="1400" b="1" spc="323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a</a:t>
            </a:r>
            <a:r>
              <a:rPr sz="1400" b="1" spc="-4" dirty="0">
                <a:solidFill>
                  <a:srgbClr val="595959"/>
                </a:solidFill>
                <a:latin typeface="Times New Roman"/>
                <a:cs typeface="Times New Roman"/>
              </a:rPr>
              <a:t>n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tar</a:t>
            </a:r>
            <a:r>
              <a:rPr sz="1400" b="1" spc="206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kla</a:t>
            </a:r>
            <a:r>
              <a:rPr sz="1400" b="1" spc="-5" dirty="0">
                <a:solidFill>
                  <a:srgbClr val="595959"/>
                </a:solidFill>
                <a:latin typeface="Times New Roman"/>
                <a:cs typeface="Times New Roman"/>
              </a:rPr>
              <a:t>s</a:t>
            </a:r>
            <a:r>
              <a:rPr sz="1400" b="1" spc="-11" dirty="0">
                <a:solidFill>
                  <a:srgbClr val="595959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er</a:t>
            </a:r>
            <a:r>
              <a:rPr sz="1400" b="1" spc="-83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pulau </a:t>
            </a:r>
            <a:r>
              <a:rPr sz="1400" b="1" spc="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selama</a:t>
            </a:r>
            <a:r>
              <a:rPr sz="1400" b="1" spc="-77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s</a:t>
            </a:r>
            <a:r>
              <a:rPr sz="1400" b="1" spc="-4" dirty="0">
                <a:solidFill>
                  <a:srgbClr val="595959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tu </a:t>
            </a:r>
            <a:r>
              <a:rPr sz="1400" b="1" spc="33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seme</a:t>
            </a:r>
            <a:r>
              <a:rPr sz="1400" b="1" spc="-5" dirty="0">
                <a:solidFill>
                  <a:srgbClr val="595959"/>
                </a:solidFill>
                <a:latin typeface="Times New Roman"/>
                <a:cs typeface="Times New Roman"/>
              </a:rPr>
              <a:t>s</a:t>
            </a:r>
            <a:r>
              <a:rPr sz="1400" b="1" spc="-11" dirty="0">
                <a:solidFill>
                  <a:srgbClr val="595959"/>
                </a:solidFill>
                <a:latin typeface="Times New Roman"/>
                <a:cs typeface="Times New Roman"/>
              </a:rPr>
              <a:t>t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er</a:t>
            </a:r>
            <a:r>
              <a:rPr sz="1400" b="1" spc="-142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-19" dirty="0">
                <a:solidFill>
                  <a:srgbClr val="595959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ang </a:t>
            </a:r>
            <a:r>
              <a:rPr sz="1400" b="1" spc="53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mendap</a:t>
            </a:r>
            <a:r>
              <a:rPr sz="1400" b="1" spc="-5" dirty="0">
                <a:solidFill>
                  <a:srgbClr val="595959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t</a:t>
            </a:r>
            <a:r>
              <a:rPr sz="1400" b="1" spc="-3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pengakuan hingga</a:t>
            </a:r>
            <a:r>
              <a:rPr sz="1400" b="1" spc="-63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20</a:t>
            </a:r>
            <a:r>
              <a:rPr sz="1400" b="1" spc="223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s</a:t>
            </a:r>
            <a:r>
              <a:rPr sz="1400" b="1" spc="-5" dirty="0">
                <a:solidFill>
                  <a:srgbClr val="595959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s</a:t>
            </a:r>
            <a:r>
              <a:rPr sz="1400" b="1" spc="6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dengan</a:t>
            </a:r>
            <a:r>
              <a:rPr sz="1400" b="1" spc="16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memberi</a:t>
            </a:r>
            <a:r>
              <a:rPr sz="1400" b="1" spc="-5" dirty="0">
                <a:solidFill>
                  <a:srgbClr val="595959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an</a:t>
            </a:r>
            <a:r>
              <a:rPr sz="1400" b="1" spc="-132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ma</a:t>
            </a:r>
            <a:r>
              <a:rPr sz="1400" b="1" spc="-5" dirty="0">
                <a:solidFill>
                  <a:srgbClr val="595959"/>
                </a:solidFill>
                <a:latin typeface="Times New Roman"/>
                <a:cs typeface="Times New Roman"/>
              </a:rPr>
              <a:t>nf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a</a:t>
            </a:r>
            <a:r>
              <a:rPr sz="1400" b="1" spc="-5" dirty="0">
                <a:solidFill>
                  <a:srgbClr val="595959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t</a:t>
            </a:r>
            <a:r>
              <a:rPr sz="1400" b="1" spc="-4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bagi</a:t>
            </a:r>
            <a:r>
              <a:rPr sz="1400" b="1" spc="34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mahasi</a:t>
            </a:r>
            <a:r>
              <a:rPr sz="1400" b="1" spc="-16" dirty="0">
                <a:solidFill>
                  <a:srgbClr val="595959"/>
                </a:solidFill>
                <a:latin typeface="Times New Roman"/>
                <a:cs typeface="Times New Roman"/>
              </a:rPr>
              <a:t>s</a:t>
            </a:r>
            <a:r>
              <a:rPr sz="1400" b="1" spc="-22" dirty="0">
                <a:solidFill>
                  <a:srgbClr val="595959"/>
                </a:solidFill>
                <a:latin typeface="Times New Roman"/>
                <a:cs typeface="Times New Roman"/>
              </a:rPr>
              <a:t>w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a</a:t>
            </a:r>
            <a:r>
              <a:rPr sz="1400" b="1" spc="118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595959"/>
                </a:solidFill>
                <a:latin typeface="Times New Roman"/>
                <a:cs typeface="Times New Roman"/>
              </a:rPr>
              <a:t>dalam: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95589" y="541275"/>
            <a:ext cx="85212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97"/>
              </a:spcBef>
            </a:pPr>
            <a:endParaRPr sz="1200"/>
          </a:p>
          <a:p>
            <a:pPr marL="3492836" marR="3492831" algn="ctr">
              <a:lnSpc>
                <a:spcPct val="95825"/>
              </a:lnSpc>
            </a:pP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Apa</a:t>
            </a:r>
            <a:r>
              <a:rPr sz="1800" b="1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itu</a:t>
            </a:r>
            <a:r>
              <a:rPr sz="1800" b="1" spc="12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PMM?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2" name="object 17">
            <a:extLst>
              <a:ext uri="{FF2B5EF4-FFF2-40B4-BE49-F238E27FC236}">
                <a16:creationId xmlns:a16="http://schemas.microsoft.com/office/drawing/2014/main" id="{447EEE31-06E7-4144-9359-8C47A52E501A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9">
            <a:extLst>
              <a:ext uri="{FF2B5EF4-FFF2-40B4-BE49-F238E27FC236}">
                <a16:creationId xmlns:a16="http://schemas.microsoft.com/office/drawing/2014/main" id="{9997EC98-8697-457D-A5AE-71FD432AF2B1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21">
            <a:extLst>
              <a:ext uri="{FF2B5EF4-FFF2-40B4-BE49-F238E27FC236}">
                <a16:creationId xmlns:a16="http://schemas.microsoft.com/office/drawing/2014/main" id="{93BF6926-739F-4758-94B9-1ECE95B0D30F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23">
            <a:extLst>
              <a:ext uri="{FF2B5EF4-FFF2-40B4-BE49-F238E27FC236}">
                <a16:creationId xmlns:a16="http://schemas.microsoft.com/office/drawing/2014/main" id="{FFAD43B2-A8AF-4CBF-A0AC-774DE04AC6BF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9A4BBECF-1843-488B-8579-DB3C03C31D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2658925" y="1808337"/>
            <a:ext cx="6466025" cy="2448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2423" y="3338726"/>
            <a:ext cx="390627" cy="390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13350" y="3571286"/>
            <a:ext cx="390627" cy="390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75925" y="2165855"/>
            <a:ext cx="390627" cy="390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81099" y="2403087"/>
            <a:ext cx="390627" cy="390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82700" y="2126501"/>
            <a:ext cx="390627" cy="390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01147" y="2254307"/>
            <a:ext cx="390627" cy="390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887750" y="3958375"/>
            <a:ext cx="1051200" cy="390600"/>
          </a:xfrm>
          <a:custGeom>
            <a:avLst/>
            <a:gdLst/>
            <a:ahLst/>
            <a:cxnLst/>
            <a:rect l="l" t="t" r="r" b="b"/>
            <a:pathLst>
              <a:path w="1051200" h="390600">
                <a:moveTo>
                  <a:pt x="0" y="0"/>
                </a:moveTo>
                <a:lnTo>
                  <a:pt x="1051200" y="0"/>
                </a:lnTo>
                <a:lnTo>
                  <a:pt x="1051200" y="390600"/>
                </a:lnTo>
                <a:lnTo>
                  <a:pt x="0" y="3906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CDDA4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2875" y="1633725"/>
            <a:ext cx="2435700" cy="884700"/>
          </a:xfrm>
          <a:custGeom>
            <a:avLst/>
            <a:gdLst/>
            <a:ahLst/>
            <a:cxnLst/>
            <a:rect l="l" t="t" r="r" b="b"/>
            <a:pathLst>
              <a:path w="2435700" h="884700">
                <a:moveTo>
                  <a:pt x="0" y="0"/>
                </a:moveTo>
                <a:lnTo>
                  <a:pt x="2435700" y="0"/>
                </a:lnTo>
                <a:lnTo>
                  <a:pt x="2435700" y="884700"/>
                </a:lnTo>
                <a:lnTo>
                  <a:pt x="0" y="884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CDDA4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97150" y="1633725"/>
            <a:ext cx="971100" cy="390600"/>
          </a:xfrm>
          <a:custGeom>
            <a:avLst/>
            <a:gdLst/>
            <a:ahLst/>
            <a:cxnLst/>
            <a:rect l="l" t="t" r="r" b="b"/>
            <a:pathLst>
              <a:path w="971100" h="390600">
                <a:moveTo>
                  <a:pt x="0" y="0"/>
                </a:moveTo>
                <a:lnTo>
                  <a:pt x="971100" y="0"/>
                </a:lnTo>
                <a:lnTo>
                  <a:pt x="971100" y="390600"/>
                </a:lnTo>
                <a:lnTo>
                  <a:pt x="0" y="3906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CDDA4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50325" y="1716500"/>
            <a:ext cx="1051200" cy="390600"/>
          </a:xfrm>
          <a:custGeom>
            <a:avLst/>
            <a:gdLst/>
            <a:ahLst/>
            <a:cxnLst/>
            <a:rect l="l" t="t" r="r" b="b"/>
            <a:pathLst>
              <a:path w="1051200" h="390600">
                <a:moveTo>
                  <a:pt x="0" y="0"/>
                </a:moveTo>
                <a:lnTo>
                  <a:pt x="1051200" y="0"/>
                </a:lnTo>
                <a:lnTo>
                  <a:pt x="1051200" y="390600"/>
                </a:lnTo>
                <a:lnTo>
                  <a:pt x="0" y="3906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CDDA4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123125" y="3032750"/>
            <a:ext cx="805200" cy="390600"/>
          </a:xfrm>
          <a:custGeom>
            <a:avLst/>
            <a:gdLst/>
            <a:ahLst/>
            <a:cxnLst/>
            <a:rect l="l" t="t" r="r" b="b"/>
            <a:pathLst>
              <a:path w="805200" h="390600">
                <a:moveTo>
                  <a:pt x="0" y="0"/>
                </a:moveTo>
                <a:lnTo>
                  <a:pt x="805200" y="0"/>
                </a:lnTo>
                <a:lnTo>
                  <a:pt x="805200" y="390600"/>
                </a:lnTo>
                <a:lnTo>
                  <a:pt x="0" y="3906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CDDA4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981100" y="2024325"/>
            <a:ext cx="971100" cy="390600"/>
          </a:xfrm>
          <a:custGeom>
            <a:avLst/>
            <a:gdLst/>
            <a:ahLst/>
            <a:cxnLst/>
            <a:rect l="l" t="t" r="r" b="b"/>
            <a:pathLst>
              <a:path w="971100" h="390600">
                <a:moveTo>
                  <a:pt x="0" y="0"/>
                </a:moveTo>
                <a:lnTo>
                  <a:pt x="971100" y="0"/>
                </a:lnTo>
                <a:lnTo>
                  <a:pt x="971100" y="390600"/>
                </a:lnTo>
                <a:lnTo>
                  <a:pt x="0" y="3906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CDDA4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77925" y="2107137"/>
            <a:ext cx="1316400" cy="591900"/>
          </a:xfrm>
          <a:custGeom>
            <a:avLst/>
            <a:gdLst/>
            <a:ahLst/>
            <a:cxnLst/>
            <a:rect l="l" t="t" r="r" b="b"/>
            <a:pathLst>
              <a:path w="1316400" h="591900">
                <a:moveTo>
                  <a:pt x="0" y="0"/>
                </a:moveTo>
                <a:lnTo>
                  <a:pt x="1316400" y="0"/>
                </a:lnTo>
                <a:lnTo>
                  <a:pt x="13164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CDDA4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6789" y="2518425"/>
            <a:ext cx="1627875" cy="1911175"/>
          </a:xfrm>
          <a:custGeom>
            <a:avLst/>
            <a:gdLst/>
            <a:ahLst/>
            <a:cxnLst/>
            <a:rect l="l" t="t" r="r" b="b"/>
            <a:pathLst>
              <a:path w="1627875" h="1911175">
                <a:moveTo>
                  <a:pt x="0" y="0"/>
                </a:moveTo>
                <a:lnTo>
                  <a:pt x="1627875" y="0"/>
                </a:lnTo>
                <a:lnTo>
                  <a:pt x="1627875" y="1911175"/>
                </a:lnTo>
                <a:lnTo>
                  <a:pt x="0" y="191117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86789" y="2518425"/>
            <a:ext cx="1627875" cy="1911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2064" y="518075"/>
            <a:ext cx="8635500" cy="70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9214" y="556175"/>
            <a:ext cx="8521200" cy="591900"/>
          </a:xfrm>
          <a:custGeom>
            <a:avLst/>
            <a:gdLst/>
            <a:ahLst/>
            <a:cxnLst/>
            <a:rect l="l" t="t" r="r" b="b"/>
            <a:pathLst>
              <a:path w="8521200" h="591900">
                <a:moveTo>
                  <a:pt x="0" y="0"/>
                </a:moveTo>
                <a:lnTo>
                  <a:pt x="8521200" y="0"/>
                </a:lnTo>
                <a:lnTo>
                  <a:pt x="85212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43050" y="1923813"/>
            <a:ext cx="490156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30"/>
              </a:lnSpc>
              <a:spcBef>
                <a:spcPts val="71"/>
              </a:spcBef>
            </a:pPr>
            <a:r>
              <a:rPr sz="1300" spc="0" dirty="0">
                <a:latin typeface="Arial"/>
                <a:cs typeface="Arial"/>
              </a:rPr>
              <a:t>12 PT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87750" y="3958375"/>
            <a:ext cx="1051200" cy="3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4398" marR="124770" algn="ctr">
              <a:lnSpc>
                <a:spcPct val="95825"/>
              </a:lnSpc>
              <a:spcBef>
                <a:spcPts val="5"/>
              </a:spcBef>
            </a:pPr>
            <a:r>
              <a:rPr sz="1300" spc="0" dirty="0">
                <a:latin typeface="Arial"/>
                <a:cs typeface="Arial"/>
              </a:rPr>
              <a:t>Bali/ Nusa</a:t>
            </a:r>
            <a:endParaRPr sz="1300">
              <a:latin typeface="Arial"/>
              <a:cs typeface="Arial"/>
            </a:endParaRPr>
          </a:p>
          <a:p>
            <a:pPr marL="286469" marR="286791" algn="ctr">
              <a:lnSpc>
                <a:spcPct val="95825"/>
              </a:lnSpc>
              <a:spcBef>
                <a:spcPts val="65"/>
              </a:spcBef>
            </a:pPr>
            <a:r>
              <a:rPr sz="1300" spc="-94" dirty="0">
                <a:latin typeface="Arial"/>
                <a:cs typeface="Arial"/>
              </a:rPr>
              <a:t>1</a:t>
            </a:r>
            <a:r>
              <a:rPr sz="1300" spc="0" dirty="0">
                <a:latin typeface="Arial"/>
                <a:cs typeface="Arial"/>
              </a:rPr>
              <a:t>1 PT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23125" y="3032750"/>
            <a:ext cx="805200" cy="3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4864" marR="184826" algn="ctr">
              <a:lnSpc>
                <a:spcPct val="95825"/>
              </a:lnSpc>
              <a:spcBef>
                <a:spcPts val="5"/>
              </a:spcBef>
            </a:pPr>
            <a:r>
              <a:rPr sz="1300" spc="0" dirty="0">
                <a:latin typeface="Arial"/>
                <a:cs typeface="Arial"/>
              </a:rPr>
              <a:t>Jawa</a:t>
            </a:r>
            <a:endParaRPr sz="1300" dirty="0">
              <a:latin typeface="Arial"/>
              <a:cs typeface="Arial"/>
            </a:endParaRPr>
          </a:p>
          <a:p>
            <a:pPr marL="111446" marR="111801" algn="ctr">
              <a:lnSpc>
                <a:spcPct val="95825"/>
              </a:lnSpc>
              <a:spcBef>
                <a:spcPts val="65"/>
              </a:spcBef>
            </a:pPr>
            <a:r>
              <a:rPr sz="1300" spc="0" dirty="0">
                <a:latin typeface="Arial"/>
                <a:cs typeface="Arial"/>
              </a:rPr>
              <a:t>152 PT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59299" y="2114313"/>
            <a:ext cx="13164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48"/>
              </a:spcBef>
            </a:pPr>
            <a:endParaRPr sz="750" dirty="0"/>
          </a:p>
          <a:p>
            <a:pPr marL="81500" marR="81813" algn="ctr">
              <a:lnSpc>
                <a:spcPct val="95825"/>
              </a:lnSpc>
            </a:pPr>
            <a:r>
              <a:rPr sz="1300" spc="0" dirty="0">
                <a:latin typeface="Arial"/>
                <a:cs typeface="Arial"/>
              </a:rPr>
              <a:t>Maluku/ Papua</a:t>
            </a:r>
            <a:endParaRPr sz="1300" dirty="0">
              <a:latin typeface="Arial"/>
              <a:cs typeface="Arial"/>
            </a:endParaRPr>
          </a:p>
          <a:p>
            <a:pPr marL="458839" marR="459199" algn="ctr">
              <a:lnSpc>
                <a:spcPct val="95825"/>
              </a:lnSpc>
              <a:spcBef>
                <a:spcPts val="65"/>
              </a:spcBef>
            </a:pPr>
            <a:r>
              <a:rPr sz="1300" spc="0" dirty="0">
                <a:latin typeface="Arial"/>
                <a:cs typeface="Arial"/>
              </a:rPr>
              <a:t>4 PT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81100" y="2024325"/>
            <a:ext cx="971100" cy="3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5017" marR="125141" algn="ctr">
              <a:lnSpc>
                <a:spcPct val="95825"/>
              </a:lnSpc>
              <a:spcBef>
                <a:spcPts val="5"/>
              </a:spcBef>
            </a:pPr>
            <a:r>
              <a:rPr sz="1300" spc="0" dirty="0">
                <a:latin typeface="Arial"/>
                <a:cs typeface="Arial"/>
              </a:rPr>
              <a:t>Sulawesi</a:t>
            </a:r>
            <a:endParaRPr sz="1300" dirty="0">
              <a:latin typeface="Arial"/>
              <a:cs typeface="Arial"/>
            </a:endParaRPr>
          </a:p>
          <a:p>
            <a:pPr marL="240292" marR="240650" algn="ctr">
              <a:lnSpc>
                <a:spcPct val="95825"/>
              </a:lnSpc>
              <a:spcBef>
                <a:spcPts val="65"/>
              </a:spcBef>
            </a:pPr>
            <a:r>
              <a:rPr sz="1300" spc="0" dirty="0">
                <a:latin typeface="Arial"/>
                <a:cs typeface="Arial"/>
              </a:rPr>
              <a:t>22 PT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0325" y="1716500"/>
            <a:ext cx="1051200" cy="3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731">
              <a:lnSpc>
                <a:spcPct val="95825"/>
              </a:lnSpc>
              <a:spcBef>
                <a:spcPts val="5"/>
              </a:spcBef>
            </a:pPr>
            <a:r>
              <a:rPr sz="1300" spc="0" dirty="0">
                <a:latin typeface="Arial"/>
                <a:cs typeface="Arial"/>
              </a:rPr>
              <a:t>Kalimantan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8478" y="1637188"/>
            <a:ext cx="971100" cy="3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2683" marR="102873" algn="ctr">
              <a:lnSpc>
                <a:spcPct val="95825"/>
              </a:lnSpc>
              <a:spcBef>
                <a:spcPts val="5"/>
              </a:spcBef>
            </a:pPr>
            <a:r>
              <a:rPr sz="1300" spc="0" dirty="0">
                <a:latin typeface="Arial"/>
                <a:cs typeface="Arial"/>
              </a:rPr>
              <a:t>Sumatera</a:t>
            </a:r>
            <a:endParaRPr sz="1300" dirty="0">
              <a:latin typeface="Arial"/>
              <a:cs typeface="Arial"/>
            </a:endParaRPr>
          </a:p>
          <a:p>
            <a:pPr marL="240292" marR="240650" algn="ctr">
              <a:lnSpc>
                <a:spcPct val="95825"/>
              </a:lnSpc>
              <a:spcBef>
                <a:spcPts val="65"/>
              </a:spcBef>
            </a:pPr>
            <a:r>
              <a:rPr sz="1300" spc="0" dirty="0">
                <a:latin typeface="Arial"/>
                <a:cs typeface="Arial"/>
              </a:rPr>
              <a:t>50 PT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2875" y="1633725"/>
            <a:ext cx="2435700" cy="884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00"/>
              </a:lnSpc>
              <a:spcBef>
                <a:spcPts val="33"/>
              </a:spcBef>
            </a:pPr>
            <a:endParaRPr sz="800" dirty="0"/>
          </a:p>
          <a:p>
            <a:pPr marL="85724">
              <a:lnSpc>
                <a:spcPct val="95825"/>
              </a:lnSpc>
              <a:spcBef>
                <a:spcPts val="1000"/>
              </a:spcBef>
            </a:pPr>
            <a:r>
              <a:rPr sz="1400" spc="0" dirty="0">
                <a:latin typeface="Arial"/>
                <a:cs typeface="Arial"/>
              </a:rPr>
              <a:t>251 PT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terlibat</a:t>
            </a:r>
            <a:endParaRPr sz="1400" dirty="0">
              <a:latin typeface="Arial"/>
              <a:cs typeface="Arial"/>
            </a:endParaRPr>
          </a:p>
          <a:p>
            <a:pPr marL="85724">
              <a:lnSpc>
                <a:spcPct val="95825"/>
              </a:lnSpc>
              <a:spcBef>
                <a:spcPts val="70"/>
              </a:spcBef>
            </a:pPr>
            <a:r>
              <a:rPr sz="1400" spc="0" dirty="0">
                <a:latin typeface="Arial"/>
                <a:cs typeface="Arial"/>
              </a:rPr>
              <a:t>214 PT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Penerima/ Pengirim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9214" y="556175"/>
            <a:ext cx="85212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97"/>
              </a:spcBef>
            </a:pPr>
            <a:endParaRPr sz="1200"/>
          </a:p>
          <a:p>
            <a:pPr marL="1676284">
              <a:lnSpc>
                <a:spcPct val="95825"/>
              </a:lnSpc>
            </a:pPr>
            <a:r>
              <a:rPr sz="1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1800" b="1" spc="31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800" b="1" spc="-13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dasar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8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Klu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8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800" b="1" spc="3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Pulau</a:t>
            </a:r>
            <a:r>
              <a:rPr sz="1800" b="1" spc="4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pada </a:t>
            </a:r>
            <a:r>
              <a:rPr sz="1800" b="1" spc="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PMM</a:t>
            </a:r>
            <a:r>
              <a:rPr sz="1800" b="1" spc="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2" name="object 17">
            <a:extLst>
              <a:ext uri="{FF2B5EF4-FFF2-40B4-BE49-F238E27FC236}">
                <a16:creationId xmlns:a16="http://schemas.microsoft.com/office/drawing/2014/main" id="{1627A7BA-ADB6-4D88-A272-ED6BE9E00715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19">
            <a:extLst>
              <a:ext uri="{FF2B5EF4-FFF2-40B4-BE49-F238E27FC236}">
                <a16:creationId xmlns:a16="http://schemas.microsoft.com/office/drawing/2014/main" id="{1EED543D-549E-41C6-84AA-280506E81151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21">
            <a:extLst>
              <a:ext uri="{FF2B5EF4-FFF2-40B4-BE49-F238E27FC236}">
                <a16:creationId xmlns:a16="http://schemas.microsoft.com/office/drawing/2014/main" id="{CB95E8E9-787A-480C-A2FE-25866F78C7C9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23">
            <a:extLst>
              <a:ext uri="{FF2B5EF4-FFF2-40B4-BE49-F238E27FC236}">
                <a16:creationId xmlns:a16="http://schemas.microsoft.com/office/drawing/2014/main" id="{3F0DC763-FDCB-4AFD-9BD0-152DF8B455D2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D8A5153-A272-43DC-8B35-BE6E25B4F5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/>
          <p:cNvSpPr txBox="1"/>
          <p:nvPr/>
        </p:nvSpPr>
        <p:spPr>
          <a:xfrm>
            <a:off x="288700" y="2732550"/>
            <a:ext cx="4209000" cy="785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9"/>
              </a:spcBef>
            </a:pPr>
            <a:endParaRPr sz="850"/>
          </a:p>
          <a:p>
            <a:pPr marL="1328459" marR="294792">
              <a:lnSpc>
                <a:spcPct val="100041"/>
              </a:lnSpc>
              <a:spcBef>
                <a:spcPts val="1000"/>
              </a:spcBef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Dosen</a:t>
            </a:r>
            <a:r>
              <a:rPr sz="1500" b="1" spc="-19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ber</a:t>
            </a:r>
            <a:r>
              <a:rPr sz="1500" spc="-47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esemp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tan</a:t>
            </a:r>
            <a:r>
              <a:rPr sz="1500" spc="2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500" spc="-9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tuk mengeksplor</a:t>
            </a:r>
            <a:r>
              <a:rPr sz="1500" spc="3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eilmuan</a:t>
            </a:r>
            <a:r>
              <a:rPr sz="1500" spc="-16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22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5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0" dirty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54239" y="533575"/>
            <a:ext cx="8635500" cy="70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1389" y="571675"/>
            <a:ext cx="8521200" cy="591900"/>
          </a:xfrm>
          <a:custGeom>
            <a:avLst/>
            <a:gdLst/>
            <a:ahLst/>
            <a:cxnLst/>
            <a:rect l="l" t="t" r="r" b="b"/>
            <a:pathLst>
              <a:path w="8521200" h="591900">
                <a:moveTo>
                  <a:pt x="0" y="0"/>
                </a:moveTo>
                <a:lnTo>
                  <a:pt x="8521200" y="0"/>
                </a:lnTo>
                <a:lnTo>
                  <a:pt x="85212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1538" y="1297192"/>
            <a:ext cx="4323300" cy="56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8688" y="1335292"/>
            <a:ext cx="4209000" cy="449400"/>
          </a:xfrm>
          <a:custGeom>
            <a:avLst/>
            <a:gdLst/>
            <a:ahLst/>
            <a:cxnLst/>
            <a:rect l="l" t="t" r="r" b="b"/>
            <a:pathLst>
              <a:path w="4209000" h="449400">
                <a:moveTo>
                  <a:pt x="0" y="0"/>
                </a:moveTo>
                <a:lnTo>
                  <a:pt x="4209000" y="0"/>
                </a:lnTo>
                <a:lnTo>
                  <a:pt x="4209000" y="449400"/>
                </a:lnTo>
                <a:lnTo>
                  <a:pt x="0" y="4494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47463" y="1291906"/>
            <a:ext cx="4323300" cy="56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04613" y="1330006"/>
            <a:ext cx="4209000" cy="449400"/>
          </a:xfrm>
          <a:custGeom>
            <a:avLst/>
            <a:gdLst/>
            <a:ahLst/>
            <a:cxnLst/>
            <a:rect l="l" t="t" r="r" b="b"/>
            <a:pathLst>
              <a:path w="4209000" h="449400">
                <a:moveTo>
                  <a:pt x="0" y="0"/>
                </a:moveTo>
                <a:lnTo>
                  <a:pt x="4209000" y="0"/>
                </a:lnTo>
                <a:lnTo>
                  <a:pt x="4209000" y="449400"/>
                </a:lnTo>
                <a:lnTo>
                  <a:pt x="0" y="44940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00725" y="1880925"/>
            <a:ext cx="4209000" cy="727200"/>
          </a:xfrm>
          <a:custGeom>
            <a:avLst/>
            <a:gdLst/>
            <a:ahLst/>
            <a:cxnLst/>
            <a:rect l="l" t="t" r="r" b="b"/>
            <a:pathLst>
              <a:path w="4209000" h="727200">
                <a:moveTo>
                  <a:pt x="0" y="0"/>
                </a:moveTo>
                <a:lnTo>
                  <a:pt x="4209000" y="0"/>
                </a:lnTo>
                <a:lnTo>
                  <a:pt x="4209000" y="727200"/>
                </a:lnTo>
                <a:lnTo>
                  <a:pt x="0" y="7272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F6FC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8700" y="1880925"/>
            <a:ext cx="4209000" cy="727200"/>
          </a:xfrm>
          <a:custGeom>
            <a:avLst/>
            <a:gdLst/>
            <a:ahLst/>
            <a:cxnLst/>
            <a:rect l="l" t="t" r="r" b="b"/>
            <a:pathLst>
              <a:path w="4209000" h="727200">
                <a:moveTo>
                  <a:pt x="0" y="0"/>
                </a:moveTo>
                <a:lnTo>
                  <a:pt x="4209000" y="0"/>
                </a:lnTo>
                <a:lnTo>
                  <a:pt x="4209000" y="727200"/>
                </a:lnTo>
                <a:lnTo>
                  <a:pt x="0" y="7272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8700" y="2732550"/>
            <a:ext cx="4209000" cy="785100"/>
          </a:xfrm>
          <a:custGeom>
            <a:avLst/>
            <a:gdLst/>
            <a:ahLst/>
            <a:cxnLst/>
            <a:rect l="l" t="t" r="r" b="b"/>
            <a:pathLst>
              <a:path w="4209000" h="785100">
                <a:moveTo>
                  <a:pt x="0" y="0"/>
                </a:moveTo>
                <a:lnTo>
                  <a:pt x="4209000" y="0"/>
                </a:lnTo>
                <a:lnTo>
                  <a:pt x="4209000" y="785100"/>
                </a:lnTo>
                <a:lnTo>
                  <a:pt x="0" y="7851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1C1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54885" y="3700605"/>
            <a:ext cx="2551068" cy="1442895"/>
          </a:xfrm>
          <a:custGeom>
            <a:avLst/>
            <a:gdLst/>
            <a:ahLst/>
            <a:cxnLst/>
            <a:rect l="l" t="t" r="r" b="b"/>
            <a:pathLst>
              <a:path w="2551068" h="1442895">
                <a:moveTo>
                  <a:pt x="2551068" y="0"/>
                </a:moveTo>
                <a:lnTo>
                  <a:pt x="0" y="0"/>
                </a:lnTo>
                <a:lnTo>
                  <a:pt x="0" y="1442894"/>
                </a:lnTo>
                <a:lnTo>
                  <a:pt x="2551068" y="1442894"/>
                </a:lnTo>
                <a:lnTo>
                  <a:pt x="25510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-17275" y="3702966"/>
            <a:ext cx="2372145" cy="1438169"/>
          </a:xfrm>
          <a:custGeom>
            <a:avLst/>
            <a:gdLst/>
            <a:ahLst/>
            <a:cxnLst/>
            <a:rect l="l" t="t" r="r" b="b"/>
            <a:pathLst>
              <a:path w="2372145" h="1438169">
                <a:moveTo>
                  <a:pt x="2372145" y="0"/>
                </a:moveTo>
                <a:lnTo>
                  <a:pt x="17275" y="0"/>
                </a:lnTo>
                <a:lnTo>
                  <a:pt x="17275" y="1438169"/>
                </a:lnTo>
                <a:lnTo>
                  <a:pt x="2372145" y="1438169"/>
                </a:lnTo>
                <a:lnTo>
                  <a:pt x="23721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-17275" y="3700605"/>
            <a:ext cx="4923228" cy="1442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71840" y="3700604"/>
            <a:ext cx="2372160" cy="1442894"/>
          </a:xfrm>
          <a:custGeom>
            <a:avLst/>
            <a:gdLst/>
            <a:ahLst/>
            <a:cxnLst/>
            <a:rect l="l" t="t" r="r" b="b"/>
            <a:pathLst>
              <a:path w="2372160" h="1442894">
                <a:moveTo>
                  <a:pt x="2372159" y="0"/>
                </a:moveTo>
                <a:lnTo>
                  <a:pt x="0" y="0"/>
                </a:lnTo>
                <a:lnTo>
                  <a:pt x="0" y="1442894"/>
                </a:lnTo>
                <a:lnTo>
                  <a:pt x="2372159" y="1442894"/>
                </a:lnTo>
                <a:lnTo>
                  <a:pt x="2372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71840" y="3700603"/>
            <a:ext cx="2372160" cy="14428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05944" y="3702970"/>
            <a:ext cx="1865896" cy="1438167"/>
          </a:xfrm>
          <a:custGeom>
            <a:avLst/>
            <a:gdLst/>
            <a:ahLst/>
            <a:cxnLst/>
            <a:rect l="l" t="t" r="r" b="b"/>
            <a:pathLst>
              <a:path w="1865896" h="1438167">
                <a:moveTo>
                  <a:pt x="0" y="0"/>
                </a:moveTo>
                <a:lnTo>
                  <a:pt x="1865896" y="0"/>
                </a:lnTo>
                <a:lnTo>
                  <a:pt x="1865896" y="1438167"/>
                </a:lnTo>
                <a:lnTo>
                  <a:pt x="0" y="14381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05944" y="3702970"/>
            <a:ext cx="1865897" cy="1438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00725" y="2719925"/>
            <a:ext cx="4209000" cy="785100"/>
          </a:xfrm>
          <a:custGeom>
            <a:avLst/>
            <a:gdLst/>
            <a:ahLst/>
            <a:cxnLst/>
            <a:rect l="l" t="t" r="r" b="b"/>
            <a:pathLst>
              <a:path w="4209000" h="785100">
                <a:moveTo>
                  <a:pt x="0" y="0"/>
                </a:moveTo>
                <a:lnTo>
                  <a:pt x="4209000" y="0"/>
                </a:lnTo>
                <a:lnTo>
                  <a:pt x="4209000" y="785100"/>
                </a:lnTo>
                <a:lnTo>
                  <a:pt x="0" y="78510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F6FC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797575" y="2159068"/>
            <a:ext cx="3598494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20"/>
              </a:lnSpc>
              <a:spcBef>
                <a:spcPts val="71"/>
              </a:spcBef>
            </a:pPr>
            <a:r>
              <a:rPr sz="1300" spc="0" dirty="0">
                <a:latin typeface="Times New Roman"/>
                <a:cs typeface="Times New Roman"/>
              </a:rPr>
              <a:t>mahasi</a:t>
            </a:r>
            <a:r>
              <a:rPr sz="1300" spc="-17" dirty="0">
                <a:latin typeface="Times New Roman"/>
                <a:cs typeface="Times New Roman"/>
              </a:rPr>
              <a:t>sw</a:t>
            </a:r>
            <a:r>
              <a:rPr sz="1300" spc="0" dirty="0">
                <a:latin typeface="Times New Roman"/>
                <a:cs typeface="Times New Roman"/>
              </a:rPr>
              <a:t>a</a:t>
            </a:r>
            <a:r>
              <a:rPr sz="1300" spc="-92" dirty="0">
                <a:latin typeface="Times New Roman"/>
                <a:cs typeface="Times New Roman"/>
              </a:rPr>
              <a:t> </a:t>
            </a:r>
            <a:r>
              <a:rPr sz="1300" spc="-17" dirty="0">
                <a:latin typeface="Times New Roman"/>
                <a:cs typeface="Times New Roman"/>
              </a:rPr>
              <a:t>y</a:t>
            </a:r>
            <a:r>
              <a:rPr sz="1300" spc="0" dirty="0">
                <a:latin typeface="Times New Roman"/>
                <a:cs typeface="Times New Roman"/>
              </a:rPr>
              <a:t>ang</a:t>
            </a:r>
            <a:r>
              <a:rPr sz="1300" spc="-49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menghorm</a:t>
            </a:r>
            <a:r>
              <a:rPr sz="1300" spc="-5" dirty="0">
                <a:latin typeface="Times New Roman"/>
                <a:cs typeface="Times New Roman"/>
              </a:rPr>
              <a:t>a</a:t>
            </a:r>
            <a:r>
              <a:rPr sz="1300" spc="0" dirty="0">
                <a:latin typeface="Times New Roman"/>
                <a:cs typeface="Times New Roman"/>
              </a:rPr>
              <a:t>ti</a:t>
            </a:r>
            <a:r>
              <a:rPr sz="1300" spc="-54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dan</a:t>
            </a:r>
            <a:r>
              <a:rPr sz="1300" spc="24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me</a:t>
            </a:r>
            <a:r>
              <a:rPr sz="1300" spc="-5" dirty="0">
                <a:latin typeface="Times New Roman"/>
                <a:cs typeface="Times New Roman"/>
              </a:rPr>
              <a:t>r</a:t>
            </a:r>
            <a:r>
              <a:rPr sz="1300" spc="-23" dirty="0">
                <a:latin typeface="Times New Roman"/>
                <a:cs typeface="Times New Roman"/>
              </a:rPr>
              <a:t>ay</a:t>
            </a:r>
            <a:r>
              <a:rPr sz="1300" spc="0" dirty="0">
                <a:latin typeface="Times New Roman"/>
                <a:cs typeface="Times New Roman"/>
              </a:rPr>
              <a:t>a</a:t>
            </a:r>
            <a:r>
              <a:rPr sz="1300" spc="-5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97575" y="3126078"/>
            <a:ext cx="3382017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20"/>
              </a:lnSpc>
              <a:spcBef>
                <a:spcPts val="71"/>
              </a:spcBef>
            </a:pPr>
            <a:r>
              <a:rPr sz="1300" spc="0" dirty="0">
                <a:latin typeface="Times New Roman"/>
                <a:cs typeface="Times New Roman"/>
              </a:rPr>
              <a:t>mempe</a:t>
            </a:r>
            <a:r>
              <a:rPr sz="1300" spc="-17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dalam</a:t>
            </a:r>
            <a:r>
              <a:rPr sz="1300" spc="149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peng</a:t>
            </a:r>
            <a:r>
              <a:rPr sz="1300" b="1" spc="-5" dirty="0">
                <a:latin typeface="Times New Roman"/>
                <a:cs typeface="Times New Roman"/>
              </a:rPr>
              <a:t>e</a:t>
            </a:r>
            <a:r>
              <a:rPr sz="1300" b="1" spc="0" dirty="0">
                <a:latin typeface="Times New Roman"/>
                <a:cs typeface="Times New Roman"/>
              </a:rPr>
              <a:t>tahuan</a:t>
            </a:r>
            <a:r>
              <a:rPr sz="1300" b="1" spc="-141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a</a:t>
            </a:r>
            <a:r>
              <a:rPr sz="1300" b="1" spc="-4" dirty="0">
                <a:latin typeface="Times New Roman"/>
                <a:cs typeface="Times New Roman"/>
              </a:rPr>
              <a:t>k</a:t>
            </a:r>
            <a:r>
              <a:rPr sz="1300" b="1" spc="0" dirty="0">
                <a:latin typeface="Times New Roman"/>
                <a:cs typeface="Times New Roman"/>
              </a:rPr>
              <a:t>ademik</a:t>
            </a:r>
            <a:r>
              <a:rPr sz="1300" b="1" spc="-9" dirty="0">
                <a:latin typeface="Times New Roman"/>
                <a:cs typeface="Times New Roman"/>
              </a:rPr>
              <a:t>n</a:t>
            </a:r>
            <a:r>
              <a:rPr sz="1300" b="1" spc="-14" dirty="0">
                <a:latin typeface="Times New Roman"/>
                <a:cs typeface="Times New Roman"/>
              </a:rPr>
              <a:t>y</a:t>
            </a:r>
            <a:r>
              <a:rPr sz="1300" b="1" spc="0" dirty="0">
                <a:latin typeface="Times New Roman"/>
                <a:cs typeface="Times New Roman"/>
              </a:rPr>
              <a:t>a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00725" y="2719925"/>
            <a:ext cx="4209000" cy="785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15"/>
              </a:spcBef>
            </a:pPr>
            <a:endParaRPr sz="550"/>
          </a:p>
          <a:p>
            <a:pPr marL="209550">
              <a:lnSpc>
                <a:spcPct val="95825"/>
              </a:lnSpc>
              <a:spcBef>
                <a:spcPts val="1000"/>
              </a:spcBef>
            </a:pPr>
            <a:r>
              <a:rPr sz="1300" spc="-5" dirty="0">
                <a:latin typeface="Times New Roman"/>
                <a:cs typeface="Times New Roman"/>
              </a:rPr>
              <a:t>M</a:t>
            </a:r>
            <a:r>
              <a:rPr sz="1300" spc="0" dirty="0">
                <a:latin typeface="Times New Roman"/>
                <a:cs typeface="Times New Roman"/>
              </a:rPr>
              <a:t>ahasi</a:t>
            </a:r>
            <a:r>
              <a:rPr sz="1300" spc="-17" dirty="0">
                <a:latin typeface="Times New Roman"/>
                <a:cs typeface="Times New Roman"/>
              </a:rPr>
              <a:t>sw</a:t>
            </a:r>
            <a:r>
              <a:rPr sz="1300" spc="0" dirty="0">
                <a:latin typeface="Times New Roman"/>
                <a:cs typeface="Times New Roman"/>
              </a:rPr>
              <a:t>a</a:t>
            </a:r>
            <a:r>
              <a:rPr sz="1300" spc="-15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mampu</a:t>
            </a:r>
            <a:r>
              <a:rPr sz="1300" spc="112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memperluas</a:t>
            </a:r>
            <a:r>
              <a:rPr sz="1300" spc="27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dan</a:t>
            </a:r>
            <a:r>
              <a:rPr sz="1300" spc="-50" dirty="0">
                <a:latin typeface="Times New Roman"/>
                <a:cs typeface="Times New Roman"/>
              </a:rPr>
              <a:t>/</a:t>
            </a:r>
            <a:r>
              <a:rPr sz="1300" spc="-4" dirty="0">
                <a:latin typeface="Times New Roman"/>
                <a:cs typeface="Times New Roman"/>
              </a:rPr>
              <a:t>a</a:t>
            </a:r>
            <a:r>
              <a:rPr sz="1300" spc="0" dirty="0">
                <a:latin typeface="Times New Roman"/>
                <a:cs typeface="Times New Roman"/>
              </a:rPr>
              <a:t>tau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538" y="2791080"/>
            <a:ext cx="4209000" cy="785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35"/>
              </a:spcBef>
            </a:pPr>
            <a:endParaRPr sz="750" dirty="0"/>
          </a:p>
          <a:p>
            <a:pPr marL="209550" marR="42252">
              <a:lnSpc>
                <a:spcPct val="100041"/>
              </a:lnSpc>
            </a:pPr>
            <a:r>
              <a:rPr sz="1300" spc="-11" dirty="0">
                <a:latin typeface="Times New Roman"/>
                <a:cs typeface="Times New Roman"/>
              </a:rPr>
              <a:t>M</a:t>
            </a:r>
            <a:r>
              <a:rPr sz="1300" spc="0" dirty="0">
                <a:latin typeface="Times New Roman"/>
                <a:cs typeface="Times New Roman"/>
              </a:rPr>
              <a:t>emberi</a:t>
            </a:r>
            <a:r>
              <a:rPr sz="1300" spc="-5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an</a:t>
            </a:r>
            <a:r>
              <a:rPr sz="1300" spc="-7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gagasan </a:t>
            </a:r>
            <a:r>
              <a:rPr sz="1300" b="1" spc="0" dirty="0">
                <a:latin typeface="Times New Roman"/>
                <a:cs typeface="Times New Roman"/>
              </a:rPr>
              <a:t>i</a:t>
            </a:r>
            <a:r>
              <a:rPr sz="1300" b="1" spc="-4" dirty="0">
                <a:latin typeface="Times New Roman"/>
                <a:cs typeface="Times New Roman"/>
              </a:rPr>
              <a:t>n</a:t>
            </a:r>
            <a:r>
              <a:rPr sz="1300" b="1" spc="-9" dirty="0">
                <a:latin typeface="Times New Roman"/>
                <a:cs typeface="Times New Roman"/>
              </a:rPr>
              <a:t>t</a:t>
            </a:r>
            <a:r>
              <a:rPr sz="1300" b="1" spc="0" dirty="0">
                <a:latin typeface="Times New Roman"/>
                <a:cs typeface="Times New Roman"/>
              </a:rPr>
              <a:t>ernalisasi</a:t>
            </a:r>
            <a:r>
              <a:rPr sz="1300" b="1" spc="-39" dirty="0">
                <a:latin typeface="Times New Roman"/>
                <a:cs typeface="Times New Roman"/>
              </a:rPr>
              <a:t>/</a:t>
            </a:r>
            <a:r>
              <a:rPr sz="1300" b="1" spc="0" dirty="0">
                <a:latin typeface="Times New Roman"/>
                <a:cs typeface="Times New Roman"/>
              </a:rPr>
              <a:t>pengembangan</a:t>
            </a:r>
            <a:r>
              <a:rPr sz="1300" b="1" spc="-14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t</a:t>
            </a:r>
            <a:r>
              <a:rPr sz="1300" b="1" spc="-4" dirty="0">
                <a:latin typeface="Times New Roman"/>
                <a:cs typeface="Times New Roman"/>
              </a:rPr>
              <a:t>a</a:t>
            </a:r>
            <a:r>
              <a:rPr sz="1300" b="1" spc="0" dirty="0">
                <a:latin typeface="Times New Roman"/>
                <a:cs typeface="Times New Roman"/>
              </a:rPr>
              <a:t>ta</a:t>
            </a:r>
            <a:r>
              <a:rPr sz="1300" b="1" spc="309" dirty="0">
                <a:latin typeface="Times New Roman"/>
                <a:cs typeface="Times New Roman"/>
              </a:rPr>
              <a:t> </a:t>
            </a:r>
            <a:r>
              <a:rPr sz="1300" b="1" spc="-40" dirty="0">
                <a:latin typeface="Times New Roman"/>
                <a:cs typeface="Times New Roman"/>
              </a:rPr>
              <a:t>k</a:t>
            </a:r>
            <a:r>
              <a:rPr sz="1300" b="1" spc="0" dirty="0">
                <a:latin typeface="Times New Roman"/>
                <a:cs typeface="Times New Roman"/>
              </a:rPr>
              <a:t>elola</a:t>
            </a:r>
            <a:r>
              <a:rPr sz="1300" b="1" spc="-37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p</a:t>
            </a:r>
            <a:r>
              <a:rPr sz="1300" b="1" spc="-9" dirty="0">
                <a:latin typeface="Times New Roman"/>
                <a:cs typeface="Times New Roman"/>
              </a:rPr>
              <a:t>r</a:t>
            </a:r>
            <a:r>
              <a:rPr sz="1300" b="1" spc="0" dirty="0">
                <a:latin typeface="Times New Roman"/>
                <a:cs typeface="Times New Roman"/>
              </a:rPr>
              <a:t>og</a:t>
            </a:r>
            <a:r>
              <a:rPr sz="1300" b="1" spc="-4" dirty="0">
                <a:latin typeface="Times New Roman"/>
                <a:cs typeface="Times New Roman"/>
              </a:rPr>
              <a:t>r</a:t>
            </a:r>
            <a:r>
              <a:rPr sz="1300" b="1" spc="0" dirty="0">
                <a:latin typeface="Times New Roman"/>
                <a:cs typeface="Times New Roman"/>
              </a:rPr>
              <a:t>am </a:t>
            </a:r>
            <a:r>
              <a:rPr sz="1300" spc="0" dirty="0">
                <a:latin typeface="Times New Roman"/>
                <a:cs typeface="Times New Roman"/>
              </a:rPr>
              <a:t>pada</a:t>
            </a:r>
            <a:r>
              <a:rPr sz="1300" spc="-69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PT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17" dirty="0">
                <a:latin typeface="Times New Roman"/>
                <a:cs typeface="Times New Roman"/>
              </a:rPr>
              <a:t>P</a:t>
            </a:r>
            <a:r>
              <a:rPr sz="1300" spc="0" dirty="0">
                <a:latin typeface="Times New Roman"/>
                <a:cs typeface="Times New Roman"/>
              </a:rPr>
              <a:t>enerima</a:t>
            </a:r>
            <a:r>
              <a:rPr sz="1300" spc="-14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dan</a:t>
            </a:r>
            <a:r>
              <a:rPr sz="1300" spc="2" dirty="0">
                <a:latin typeface="Times New Roman"/>
                <a:cs typeface="Times New Roman"/>
              </a:rPr>
              <a:t> </a:t>
            </a:r>
            <a:r>
              <a:rPr sz="1300" spc="-14" dirty="0">
                <a:latin typeface="Times New Roman"/>
                <a:cs typeface="Times New Roman"/>
              </a:rPr>
              <a:t>P</a:t>
            </a:r>
            <a:r>
              <a:rPr sz="1300" spc="0" dirty="0">
                <a:latin typeface="Times New Roman"/>
                <a:cs typeface="Times New Roman"/>
              </a:rPr>
              <a:t>engirim.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3468" y="1855606"/>
            <a:ext cx="4209000" cy="727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300"/>
              </a:lnSpc>
              <a:spcBef>
                <a:spcPts val="37"/>
              </a:spcBef>
            </a:pPr>
            <a:endParaRPr sz="1300" dirty="0"/>
          </a:p>
          <a:p>
            <a:pPr marL="209550" marR="234490">
              <a:lnSpc>
                <a:spcPct val="100041"/>
              </a:lnSpc>
            </a:pPr>
            <a:r>
              <a:rPr sz="1300" spc="-11" dirty="0">
                <a:latin typeface="Times New Roman"/>
                <a:cs typeface="Times New Roman"/>
              </a:rPr>
              <a:t>M</a:t>
            </a:r>
            <a:r>
              <a:rPr sz="1300" spc="0" dirty="0">
                <a:latin typeface="Times New Roman"/>
                <a:cs typeface="Times New Roman"/>
              </a:rPr>
              <a:t>ening</a:t>
            </a:r>
            <a:r>
              <a:rPr sz="1300" spc="-5" dirty="0">
                <a:latin typeface="Times New Roman"/>
                <a:cs typeface="Times New Roman"/>
              </a:rPr>
              <a:t>ka</a:t>
            </a:r>
            <a:r>
              <a:rPr sz="1300" spc="0" dirty="0">
                <a:latin typeface="Times New Roman"/>
                <a:cs typeface="Times New Roman"/>
              </a:rPr>
              <a:t>t</a:t>
            </a:r>
            <a:r>
              <a:rPr sz="1300" spc="-5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an</a:t>
            </a:r>
            <a:r>
              <a:rPr sz="1300" spc="-139" dirty="0">
                <a:latin typeface="Times New Roman"/>
                <a:cs typeface="Times New Roman"/>
              </a:rPr>
              <a:t> </a:t>
            </a:r>
            <a:r>
              <a:rPr sz="1300" spc="-39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emampuan</a:t>
            </a:r>
            <a:r>
              <a:rPr sz="1300" spc="311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PT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dalam</a:t>
            </a:r>
            <a:r>
              <a:rPr sz="1300" spc="-93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mengelola p</a:t>
            </a:r>
            <a:r>
              <a:rPr sz="1300" b="1" spc="-11" dirty="0">
                <a:latin typeface="Times New Roman"/>
                <a:cs typeface="Times New Roman"/>
              </a:rPr>
              <a:t>r</a:t>
            </a:r>
            <a:r>
              <a:rPr sz="1300" b="1" spc="0" dirty="0">
                <a:latin typeface="Times New Roman"/>
                <a:cs typeface="Times New Roman"/>
              </a:rPr>
              <a:t>og</a:t>
            </a:r>
            <a:r>
              <a:rPr sz="1300" b="1" spc="-5" dirty="0">
                <a:latin typeface="Times New Roman"/>
                <a:cs typeface="Times New Roman"/>
              </a:rPr>
              <a:t>r</a:t>
            </a:r>
            <a:r>
              <a:rPr sz="1300" b="1" spc="0" dirty="0">
                <a:latin typeface="Times New Roman"/>
                <a:cs typeface="Times New Roman"/>
              </a:rPr>
              <a:t>am</a:t>
            </a:r>
            <a:r>
              <a:rPr sz="1300" b="1" spc="-162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pertu</a:t>
            </a:r>
            <a:r>
              <a:rPr sz="1300" spc="-5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</a:t>
            </a:r>
            <a:r>
              <a:rPr sz="1300" spc="-5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an</a:t>
            </a:r>
            <a:r>
              <a:rPr sz="1300" spc="282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mahasi</a:t>
            </a:r>
            <a:r>
              <a:rPr sz="1300" spc="-14" dirty="0">
                <a:latin typeface="Times New Roman"/>
                <a:cs typeface="Times New Roman"/>
              </a:rPr>
              <a:t>sw</a:t>
            </a:r>
            <a:r>
              <a:rPr sz="1300" spc="0" dirty="0">
                <a:latin typeface="Times New Roman"/>
                <a:cs typeface="Times New Roman"/>
              </a:rPr>
              <a:t>a.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00725" y="1880925"/>
            <a:ext cx="4209000" cy="727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7"/>
              </a:spcBef>
            </a:pPr>
            <a:endParaRPr sz="550"/>
          </a:p>
          <a:p>
            <a:pPr marL="209550">
              <a:lnSpc>
                <a:spcPct val="95825"/>
              </a:lnSpc>
            </a:pPr>
            <a:r>
              <a:rPr sz="1300" spc="-16" dirty="0">
                <a:latin typeface="Times New Roman"/>
                <a:cs typeface="Times New Roman"/>
              </a:rPr>
              <a:t>P</a:t>
            </a:r>
            <a:r>
              <a:rPr sz="1300" spc="0" dirty="0">
                <a:latin typeface="Times New Roman"/>
                <a:cs typeface="Times New Roman"/>
              </a:rPr>
              <a:t>erbai</a:t>
            </a:r>
            <a:r>
              <a:rPr sz="1300" spc="-5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an</a:t>
            </a:r>
            <a:r>
              <a:rPr sz="1300" spc="1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a</a:t>
            </a:r>
            <a:r>
              <a:rPr sz="1300" spc="0" dirty="0">
                <a:latin typeface="Times New Roman"/>
                <a:cs typeface="Times New Roman"/>
              </a:rPr>
              <a:t>tau</a:t>
            </a:r>
            <a:r>
              <a:rPr sz="1300" spc="-66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pengu</a:t>
            </a:r>
            <a:r>
              <a:rPr sz="1300" spc="-5" dirty="0">
                <a:latin typeface="Times New Roman"/>
                <a:cs typeface="Times New Roman"/>
              </a:rPr>
              <a:t>a</a:t>
            </a:r>
            <a:r>
              <a:rPr sz="1300" spc="0" dirty="0">
                <a:latin typeface="Times New Roman"/>
                <a:cs typeface="Times New Roman"/>
              </a:rPr>
              <a:t>tan</a:t>
            </a:r>
            <a:r>
              <a:rPr sz="1300" spc="-56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sudut</a:t>
            </a:r>
            <a:r>
              <a:rPr sz="1300" spc="-6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pandang</a:t>
            </a:r>
            <a:endParaRPr sz="1300">
              <a:latin typeface="Times New Roman"/>
              <a:cs typeface="Times New Roman"/>
            </a:endParaRPr>
          </a:p>
          <a:p>
            <a:pPr marL="209550">
              <a:lnSpc>
                <a:spcPct val="95825"/>
              </a:lnSpc>
              <a:spcBef>
                <a:spcPts val="1625"/>
              </a:spcBef>
            </a:pPr>
            <a:r>
              <a:rPr sz="1300" b="1" spc="-39" dirty="0">
                <a:latin typeface="Times New Roman"/>
                <a:cs typeface="Times New Roman"/>
              </a:rPr>
              <a:t>k</a:t>
            </a:r>
            <a:r>
              <a:rPr sz="1300" b="1" spc="0" dirty="0">
                <a:latin typeface="Times New Roman"/>
                <a:cs typeface="Times New Roman"/>
              </a:rPr>
              <a:t>ebe</a:t>
            </a:r>
            <a:r>
              <a:rPr sz="1300" b="1" spc="-5" dirty="0">
                <a:latin typeface="Times New Roman"/>
                <a:cs typeface="Times New Roman"/>
              </a:rPr>
              <a:t>r</a:t>
            </a:r>
            <a:r>
              <a:rPr sz="1300" b="1" spc="0" dirty="0">
                <a:latin typeface="Times New Roman"/>
                <a:cs typeface="Times New Roman"/>
              </a:rPr>
              <a:t>agaman</a:t>
            </a:r>
            <a:r>
              <a:rPr sz="1300" b="1" spc="74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ma</a:t>
            </a:r>
            <a:r>
              <a:rPr sz="1300" b="1" spc="-16" dirty="0">
                <a:latin typeface="Times New Roman"/>
                <a:cs typeface="Times New Roman"/>
              </a:rPr>
              <a:t>sy</a:t>
            </a:r>
            <a:r>
              <a:rPr sz="1300" b="1" spc="0" dirty="0">
                <a:latin typeface="Times New Roman"/>
                <a:cs typeface="Times New Roman"/>
              </a:rPr>
              <a:t>a</a:t>
            </a:r>
            <a:r>
              <a:rPr sz="1300" b="1" spc="-5" dirty="0">
                <a:latin typeface="Times New Roman"/>
                <a:cs typeface="Times New Roman"/>
              </a:rPr>
              <a:t>r</a:t>
            </a:r>
            <a:r>
              <a:rPr sz="1300" b="1" spc="0" dirty="0">
                <a:latin typeface="Times New Roman"/>
                <a:cs typeface="Times New Roman"/>
              </a:rPr>
              <a:t>a</a:t>
            </a:r>
            <a:r>
              <a:rPr sz="1300" b="1" spc="-5" dirty="0">
                <a:latin typeface="Times New Roman"/>
                <a:cs typeface="Times New Roman"/>
              </a:rPr>
              <a:t>ka</a:t>
            </a:r>
            <a:r>
              <a:rPr sz="1300" b="1" spc="0" dirty="0">
                <a:latin typeface="Times New Roman"/>
                <a:cs typeface="Times New Roman"/>
              </a:rPr>
              <a:t>t</a:t>
            </a:r>
            <a:r>
              <a:rPr sz="1300" b="1" spc="-149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Indonesia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4613" y="1330006"/>
            <a:ext cx="4209000" cy="449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13"/>
              </a:spcBef>
            </a:pPr>
            <a:endParaRPr sz="600" dirty="0"/>
          </a:p>
          <a:p>
            <a:pPr marL="1402020" marR="1402328" algn="ctr">
              <a:lnSpc>
                <a:spcPct val="95825"/>
              </a:lnSpc>
            </a:pPr>
            <a:r>
              <a:rPr sz="2000" b="1" spc="0" dirty="0">
                <a:latin typeface="Arial"/>
                <a:cs typeface="Arial"/>
              </a:rPr>
              <a:t>Mahasiswa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8688" y="1335292"/>
            <a:ext cx="4209000" cy="449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13"/>
              </a:spcBef>
            </a:pPr>
            <a:endParaRPr sz="600"/>
          </a:p>
          <a:p>
            <a:pPr marL="1055920">
              <a:lnSpc>
                <a:spcPct val="95825"/>
              </a:lnSpc>
            </a:pPr>
            <a:r>
              <a:rPr sz="2000" b="1" spc="0" dirty="0">
                <a:latin typeface="Arial"/>
                <a:cs typeface="Arial"/>
              </a:rPr>
              <a:t>Perguruan </a:t>
            </a:r>
            <a:r>
              <a:rPr sz="2000" b="1" spc="-34" dirty="0">
                <a:latin typeface="Arial"/>
                <a:cs typeface="Arial"/>
              </a:rPr>
              <a:t>T</a:t>
            </a:r>
            <a:r>
              <a:rPr sz="2000" b="1" spc="0" dirty="0">
                <a:latin typeface="Arial"/>
                <a:cs typeface="Arial"/>
              </a:rPr>
              <a:t>inggi</a:t>
            </a:r>
            <a:endParaRPr sz="20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11389" y="571675"/>
            <a:ext cx="85212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97"/>
              </a:spcBef>
            </a:pPr>
            <a:endParaRPr sz="1200"/>
          </a:p>
          <a:p>
            <a:pPr marL="3472720" marR="3472714" algn="ctr">
              <a:lnSpc>
                <a:spcPct val="95825"/>
              </a:lnSpc>
            </a:pPr>
            <a:r>
              <a:rPr sz="1800" b="1" spc="-104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ujuan</a:t>
            </a:r>
            <a:r>
              <a:rPr sz="1800" b="1" spc="1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PMM</a:t>
            </a:r>
            <a:r>
              <a:rPr sz="1800" b="1" spc="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4" name="object 17">
            <a:extLst>
              <a:ext uri="{FF2B5EF4-FFF2-40B4-BE49-F238E27FC236}">
                <a16:creationId xmlns:a16="http://schemas.microsoft.com/office/drawing/2014/main" id="{6CBE0C36-4E17-4F6B-9320-2FDD33DFD386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19">
            <a:extLst>
              <a:ext uri="{FF2B5EF4-FFF2-40B4-BE49-F238E27FC236}">
                <a16:creationId xmlns:a16="http://schemas.microsoft.com/office/drawing/2014/main" id="{6F0E6636-B6E0-41AE-B836-2B827F2B14BD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21">
            <a:extLst>
              <a:ext uri="{FF2B5EF4-FFF2-40B4-BE49-F238E27FC236}">
                <a16:creationId xmlns:a16="http://schemas.microsoft.com/office/drawing/2014/main" id="{0FE96BFC-53DC-41D8-9751-FCC4F7D06AE6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23">
            <a:extLst>
              <a:ext uri="{FF2B5EF4-FFF2-40B4-BE49-F238E27FC236}">
                <a16:creationId xmlns:a16="http://schemas.microsoft.com/office/drawing/2014/main" id="{E4AAE348-95A7-4133-991F-E614237883C4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177736A-9EDB-4ECA-B856-4AF13B9208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2049060" y="2098254"/>
            <a:ext cx="1647300" cy="243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06210" y="2136354"/>
            <a:ext cx="1533000" cy="2325600"/>
          </a:xfrm>
          <a:custGeom>
            <a:avLst/>
            <a:gdLst/>
            <a:ahLst/>
            <a:cxnLst/>
            <a:rect l="l" t="t" r="r" b="b"/>
            <a:pathLst>
              <a:path w="1533000" h="2325600">
                <a:moveTo>
                  <a:pt x="0" y="0"/>
                </a:moveTo>
                <a:lnTo>
                  <a:pt x="1533000" y="0"/>
                </a:lnTo>
                <a:lnTo>
                  <a:pt x="1533000" y="2325600"/>
                </a:lnTo>
                <a:lnTo>
                  <a:pt x="0" y="2325600"/>
                </a:lnTo>
                <a:lnTo>
                  <a:pt x="0" y="0"/>
                </a:lnTo>
                <a:close/>
              </a:path>
            </a:pathLst>
          </a:custGeom>
          <a:solidFill>
            <a:srgbClr val="0F6F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81850" y="1970366"/>
            <a:ext cx="280800" cy="257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39000" y="2008466"/>
            <a:ext cx="166500" cy="2463300"/>
          </a:xfrm>
          <a:custGeom>
            <a:avLst/>
            <a:gdLst/>
            <a:ahLst/>
            <a:cxnLst/>
            <a:rect l="l" t="t" r="r" b="b"/>
            <a:pathLst>
              <a:path w="166500" h="2463300">
                <a:moveTo>
                  <a:pt x="0" y="2463300"/>
                </a:moveTo>
                <a:lnTo>
                  <a:pt x="0" y="136941"/>
                </a:lnTo>
                <a:lnTo>
                  <a:pt x="166500" y="0"/>
                </a:lnTo>
                <a:lnTo>
                  <a:pt x="166500" y="2326358"/>
                </a:lnTo>
                <a:lnTo>
                  <a:pt x="0" y="246330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48350" y="1970453"/>
            <a:ext cx="1647300" cy="243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05500" y="2008553"/>
            <a:ext cx="1533000" cy="2325600"/>
          </a:xfrm>
          <a:custGeom>
            <a:avLst/>
            <a:gdLst/>
            <a:ahLst/>
            <a:cxnLst/>
            <a:rect l="l" t="t" r="r" b="b"/>
            <a:pathLst>
              <a:path w="1533000" h="2325600">
                <a:moveTo>
                  <a:pt x="0" y="0"/>
                </a:moveTo>
                <a:lnTo>
                  <a:pt x="1533000" y="0"/>
                </a:lnTo>
                <a:lnTo>
                  <a:pt x="1533000" y="2325600"/>
                </a:lnTo>
                <a:lnTo>
                  <a:pt x="0" y="23256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81151" y="1849711"/>
            <a:ext cx="280800" cy="256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38301" y="1887811"/>
            <a:ext cx="166500" cy="2451900"/>
          </a:xfrm>
          <a:custGeom>
            <a:avLst/>
            <a:gdLst/>
            <a:ahLst/>
            <a:cxnLst/>
            <a:rect l="l" t="t" r="r" b="b"/>
            <a:pathLst>
              <a:path w="166500" h="2451900">
                <a:moveTo>
                  <a:pt x="0" y="2451900"/>
                </a:moveTo>
                <a:lnTo>
                  <a:pt x="0" y="136941"/>
                </a:lnTo>
                <a:lnTo>
                  <a:pt x="166500" y="0"/>
                </a:lnTo>
                <a:lnTo>
                  <a:pt x="166500" y="2314959"/>
                </a:lnTo>
                <a:lnTo>
                  <a:pt x="0" y="2451900"/>
                </a:lnTo>
                <a:close/>
              </a:path>
            </a:pathLst>
          </a:custGeom>
          <a:solidFill>
            <a:srgbClr val="1740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38182" y="1853876"/>
            <a:ext cx="1647300" cy="243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95332" y="1891976"/>
            <a:ext cx="1533000" cy="2325600"/>
          </a:xfrm>
          <a:custGeom>
            <a:avLst/>
            <a:gdLst/>
            <a:ahLst/>
            <a:cxnLst/>
            <a:rect l="l" t="t" r="r" b="b"/>
            <a:pathLst>
              <a:path w="1533000" h="2325600">
                <a:moveTo>
                  <a:pt x="0" y="0"/>
                </a:moveTo>
                <a:lnTo>
                  <a:pt x="1533000" y="0"/>
                </a:lnTo>
                <a:lnTo>
                  <a:pt x="1533000" y="2325600"/>
                </a:lnTo>
                <a:lnTo>
                  <a:pt x="0" y="2325600"/>
                </a:lnTo>
                <a:lnTo>
                  <a:pt x="0" y="0"/>
                </a:lnTo>
                <a:close/>
              </a:path>
            </a:pathLst>
          </a:custGeom>
          <a:solidFill>
            <a:srgbClr val="0F6F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9771" y="2218716"/>
            <a:ext cx="1647300" cy="243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6921" y="2256816"/>
            <a:ext cx="1533000" cy="2325600"/>
          </a:xfrm>
          <a:custGeom>
            <a:avLst/>
            <a:gdLst/>
            <a:ahLst/>
            <a:cxnLst/>
            <a:rect l="l" t="t" r="r" b="b"/>
            <a:pathLst>
              <a:path w="1533000" h="2325600">
                <a:moveTo>
                  <a:pt x="0" y="0"/>
                </a:moveTo>
                <a:lnTo>
                  <a:pt x="1533000" y="0"/>
                </a:lnTo>
                <a:lnTo>
                  <a:pt x="1533000" y="2325600"/>
                </a:lnTo>
                <a:lnTo>
                  <a:pt x="0" y="23256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82560" y="2097925"/>
            <a:ext cx="280800" cy="256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39710" y="2136025"/>
            <a:ext cx="166500" cy="2451300"/>
          </a:xfrm>
          <a:custGeom>
            <a:avLst/>
            <a:gdLst/>
            <a:ahLst/>
            <a:cxnLst/>
            <a:rect l="l" t="t" r="r" b="b"/>
            <a:pathLst>
              <a:path w="166500" h="2451300">
                <a:moveTo>
                  <a:pt x="0" y="2451300"/>
                </a:moveTo>
                <a:lnTo>
                  <a:pt x="0" y="136941"/>
                </a:lnTo>
                <a:lnTo>
                  <a:pt x="166500" y="0"/>
                </a:lnTo>
                <a:lnTo>
                  <a:pt x="166500" y="2314358"/>
                </a:lnTo>
                <a:lnTo>
                  <a:pt x="0" y="2451300"/>
                </a:lnTo>
                <a:close/>
              </a:path>
            </a:pathLst>
          </a:custGeom>
          <a:solidFill>
            <a:srgbClr val="1740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133474" y="1725046"/>
            <a:ext cx="1647300" cy="243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90624" y="1763146"/>
            <a:ext cx="1533000" cy="2325600"/>
          </a:xfrm>
          <a:custGeom>
            <a:avLst/>
            <a:gdLst/>
            <a:ahLst/>
            <a:cxnLst/>
            <a:rect l="l" t="t" r="r" b="b"/>
            <a:pathLst>
              <a:path w="1533000" h="2325600">
                <a:moveTo>
                  <a:pt x="0" y="0"/>
                </a:moveTo>
                <a:lnTo>
                  <a:pt x="1533000" y="0"/>
                </a:lnTo>
                <a:lnTo>
                  <a:pt x="1533000" y="2325600"/>
                </a:lnTo>
                <a:lnTo>
                  <a:pt x="0" y="23256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67521" y="1719987"/>
            <a:ext cx="280800" cy="257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024671" y="1758087"/>
            <a:ext cx="166500" cy="2463300"/>
          </a:xfrm>
          <a:custGeom>
            <a:avLst/>
            <a:gdLst/>
            <a:ahLst/>
            <a:cxnLst/>
            <a:rect l="l" t="t" r="r" b="b"/>
            <a:pathLst>
              <a:path w="166500" h="2463300">
                <a:moveTo>
                  <a:pt x="0" y="2463300"/>
                </a:moveTo>
                <a:lnTo>
                  <a:pt x="0" y="136941"/>
                </a:lnTo>
                <a:lnTo>
                  <a:pt x="166500" y="0"/>
                </a:lnTo>
                <a:lnTo>
                  <a:pt x="166500" y="2326358"/>
                </a:lnTo>
                <a:lnTo>
                  <a:pt x="0" y="246330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16591" y="2392309"/>
            <a:ext cx="822509" cy="779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40557" y="2433570"/>
            <a:ext cx="720909" cy="677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00941" y="1861522"/>
            <a:ext cx="582339" cy="5547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263881" y="2194938"/>
            <a:ext cx="582339" cy="5547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60720" y="2438380"/>
            <a:ext cx="625180" cy="4555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902059" y="2035237"/>
            <a:ext cx="822517" cy="7619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934067" y="2107199"/>
            <a:ext cx="720917" cy="6603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2064" y="518075"/>
            <a:ext cx="8635500" cy="70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9214" y="556175"/>
            <a:ext cx="8521200" cy="591900"/>
          </a:xfrm>
          <a:custGeom>
            <a:avLst/>
            <a:gdLst/>
            <a:ahLst/>
            <a:cxnLst/>
            <a:rect l="l" t="t" r="r" b="b"/>
            <a:pathLst>
              <a:path w="8521200" h="591900">
                <a:moveTo>
                  <a:pt x="0" y="0"/>
                </a:moveTo>
                <a:lnTo>
                  <a:pt x="8521200" y="0"/>
                </a:lnTo>
                <a:lnTo>
                  <a:pt x="85212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68328" y="3077566"/>
            <a:ext cx="1412400" cy="1412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201643" marR="158543" indent="66020">
              <a:lnSpc>
                <a:spcPts val="1494"/>
              </a:lnSpc>
              <a:spcBef>
                <a:spcPts val="1476"/>
              </a:spcBef>
            </a:pPr>
            <a:r>
              <a:rPr sz="1300" b="1" dirty="0">
                <a:solidFill>
                  <a:srgbClr val="FFFFFF"/>
                </a:solidFill>
                <a:latin typeface="Times New Roman"/>
                <a:cs typeface="Times New Roman"/>
              </a:rPr>
              <a:t>mahasi</a:t>
            </a:r>
            <a:r>
              <a:rPr sz="13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sw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endParaRPr sz="1300" dirty="0">
              <a:latin typeface="Times New Roman"/>
              <a:cs typeface="Times New Roman"/>
            </a:endParaRPr>
          </a:p>
          <a:p>
            <a:pPr marL="201643" marR="158543">
              <a:lnSpc>
                <a:spcPts val="1494"/>
              </a:lnSpc>
              <a:spcBef>
                <a:spcPts val="1624"/>
              </a:spcBef>
            </a:pP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perpindahan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5692" y="2811057"/>
            <a:ext cx="1412400" cy="1412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5558532" y="2560356"/>
            <a:ext cx="1412399" cy="14900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7247970" y="2499671"/>
            <a:ext cx="1412400" cy="1490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467431" y="2333016"/>
            <a:ext cx="1533000" cy="2325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37286" marR="36909" indent="-164" algn="ctr">
              <a:lnSpc>
                <a:spcPct val="198717"/>
              </a:lnSpc>
              <a:spcBef>
                <a:spcPts val="4557"/>
              </a:spcBef>
            </a:pPr>
            <a:r>
              <a:rPr sz="13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ertu</a:t>
            </a:r>
            <a:r>
              <a:rPr sz="13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 dilaku</a:t>
            </a:r>
            <a:r>
              <a:rPr sz="13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300" b="1" spc="1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melalui kla</a:t>
            </a:r>
            <a:r>
              <a:rPr sz="13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300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r>
              <a:rPr sz="1300"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tar</a:t>
            </a:r>
            <a:endParaRPr sz="1300" dirty="0">
              <a:latin typeface="Times New Roman"/>
              <a:cs typeface="Times New Roman"/>
            </a:endParaRPr>
          </a:p>
          <a:p>
            <a:pPr marL="513538" marR="513455" algn="ctr">
              <a:lnSpc>
                <a:spcPct val="95825"/>
              </a:lnSpc>
            </a:pP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pulau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06210" y="2136354"/>
            <a:ext cx="60116" cy="23255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3639210" y="2136354"/>
            <a:ext cx="0" cy="2325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2106210" y="3049201"/>
            <a:ext cx="60116" cy="14127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2265123" y="2811053"/>
            <a:ext cx="1412400" cy="14127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1"/>
              </a:spcBef>
            </a:pPr>
            <a:endParaRPr sz="900" dirty="0"/>
          </a:p>
          <a:p>
            <a:pPr marL="83409" marR="83218" indent="-190" algn="ctr">
              <a:lnSpc>
                <a:spcPct val="100041"/>
              </a:lnSpc>
              <a:spcBef>
                <a:spcPts val="2000"/>
              </a:spcBef>
            </a:pPr>
            <a:r>
              <a:rPr sz="15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engakuan k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edit</a:t>
            </a:r>
            <a:r>
              <a:rPr sz="1500" b="1" spc="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hingga</a:t>
            </a:r>
            <a:endParaRPr sz="1500" dirty="0">
              <a:latin typeface="Times New Roman"/>
              <a:cs typeface="Times New Roman"/>
            </a:endParaRPr>
          </a:p>
          <a:p>
            <a:pPr marL="397177" marR="396986" algn="ctr">
              <a:lnSpc>
                <a:spcPct val="95825"/>
              </a:lnSpc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sz="1500" b="1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45044" y="2048341"/>
            <a:ext cx="1533000" cy="2325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00"/>
              </a:lnSpc>
              <a:spcBef>
                <a:spcPts val="17"/>
              </a:spcBef>
            </a:pPr>
            <a:endParaRPr sz="700" dirty="0"/>
          </a:p>
          <a:p>
            <a:pPr marL="81749" marR="81037" indent="-15" algn="ctr">
              <a:lnSpc>
                <a:spcPct val="100041"/>
              </a:lnSpc>
              <a:spcBef>
                <a:spcPts val="7000"/>
              </a:spcBef>
            </a:pPr>
            <a:r>
              <a:rPr sz="14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emungkin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 pertu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 mahasi</a:t>
            </a:r>
            <a:r>
              <a:rPr sz="1400" b="1" spc="-16" dirty="0">
                <a:solidFill>
                  <a:srgbClr val="FFFFFF"/>
                </a:solidFill>
                <a:latin typeface="Times New Roman"/>
                <a:cs typeface="Times New Roman"/>
              </a:rPr>
              <a:t>sw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dari PTN</a:t>
            </a:r>
            <a:r>
              <a:rPr sz="14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400" b="1" spc="-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PTS</a:t>
            </a:r>
            <a:r>
              <a:rPr sz="1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dan sebalik</a:t>
            </a:r>
            <a:r>
              <a:rPr sz="14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4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17498" y="2048341"/>
            <a:ext cx="1533000" cy="2325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50"/>
              </a:lnSpc>
              <a:spcBef>
                <a:spcPts val="18"/>
              </a:spcBef>
            </a:pPr>
            <a:endParaRPr sz="650" dirty="0"/>
          </a:p>
          <a:p>
            <a:pPr marL="124538" marR="118354" indent="0" algn="ctr">
              <a:lnSpc>
                <a:spcPct val="100041"/>
              </a:lnSpc>
              <a:spcBef>
                <a:spcPts val="6000"/>
              </a:spcBef>
            </a:pP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ap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  diikuti oleh mahasi</a:t>
            </a:r>
            <a:r>
              <a:rPr sz="15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sw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 dari</a:t>
            </a:r>
            <a:r>
              <a:rPr sz="1500" b="1" spc="9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seme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endParaRPr sz="1500" dirty="0">
              <a:latin typeface="Times New Roman"/>
              <a:cs typeface="Times New Roman"/>
            </a:endParaRPr>
          </a:p>
          <a:p>
            <a:pPr marL="296643" marR="290841" algn="ctr">
              <a:lnSpc>
                <a:spcPct val="95825"/>
              </a:lnSpc>
            </a:pP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3,</a:t>
            </a:r>
            <a:r>
              <a:rPr sz="1500" b="1" spc="4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5,</a:t>
            </a:r>
            <a:r>
              <a:rPr sz="1500" b="1" spc="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sz="1500" b="1" spc="29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37429" y="1664171"/>
            <a:ext cx="1533000" cy="2325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90558" marR="96276" indent="190" algn="ctr">
              <a:lnSpc>
                <a:spcPct val="100041"/>
              </a:lnSpc>
              <a:spcBef>
                <a:spcPts val="7105"/>
              </a:spcBef>
            </a:pPr>
            <a:r>
              <a:rPr sz="1500" b="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splo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asi </a:t>
            </a:r>
            <a:r>
              <a:rPr sz="1500" b="1" spc="-39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agaman melalui</a:t>
            </a:r>
            <a:r>
              <a:rPr sz="1500" b="1" spc="-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odul Nusa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9214" y="556175"/>
            <a:ext cx="85212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97"/>
              </a:spcBef>
            </a:pPr>
            <a:endParaRPr sz="1200"/>
          </a:p>
          <a:p>
            <a:pPr marL="2540847">
              <a:lnSpc>
                <a:spcPct val="95825"/>
              </a:lnSpc>
            </a:pP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Elemen-Elemen</a:t>
            </a:r>
            <a:r>
              <a:rPr sz="1800" b="1" spc="4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22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ting</a:t>
            </a:r>
            <a:r>
              <a:rPr sz="1800" b="1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PMM</a:t>
            </a:r>
            <a:r>
              <a:rPr sz="1800" b="1" spc="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id="{2A2C4798-D420-4CDF-8F36-9C11361F9EC9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19">
            <a:extLst>
              <a:ext uri="{FF2B5EF4-FFF2-40B4-BE49-F238E27FC236}">
                <a16:creationId xmlns:a16="http://schemas.microsoft.com/office/drawing/2014/main" id="{26064D75-B3D7-465B-8AB9-249FEF35DB0A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21">
            <a:extLst>
              <a:ext uri="{FF2B5EF4-FFF2-40B4-BE49-F238E27FC236}">
                <a16:creationId xmlns:a16="http://schemas.microsoft.com/office/drawing/2014/main" id="{282A4FE2-5176-489B-9F4B-D4AF85157C23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23">
            <a:extLst>
              <a:ext uri="{FF2B5EF4-FFF2-40B4-BE49-F238E27FC236}">
                <a16:creationId xmlns:a16="http://schemas.microsoft.com/office/drawing/2014/main" id="{81E0FCF0-B83C-4D20-AEB4-50EDC4DD5283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1C6C263-0615-43D2-BF2B-861C3EC4E5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105"/>
          <p:cNvSpPr txBox="1"/>
          <p:nvPr/>
        </p:nvSpPr>
        <p:spPr>
          <a:xfrm>
            <a:off x="6634810" y="1589600"/>
            <a:ext cx="1922265" cy="2387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39"/>
              </a:spcBef>
            </a:pPr>
            <a:endParaRPr sz="600"/>
          </a:p>
          <a:p>
            <a:pPr marL="62068">
              <a:lnSpc>
                <a:spcPct val="95825"/>
              </a:lnSpc>
            </a:pPr>
            <a:r>
              <a:rPr sz="1500" b="1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asi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95825"/>
              </a:lnSpc>
              <a:spcBef>
                <a:spcPts val="1509"/>
              </a:spcBef>
            </a:pP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kusi</a:t>
            </a:r>
            <a:r>
              <a:rPr sz="1300" b="1" spc="1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FFFFFF"/>
                </a:solidFill>
                <a:latin typeface="Times New Roman"/>
                <a:cs typeface="Times New Roman"/>
              </a:rPr>
              <a:t>dengan</a:t>
            </a:r>
            <a:endParaRPr sz="1300">
              <a:latin typeface="Times New Roman"/>
              <a:cs typeface="Times New Roman"/>
            </a:endParaRPr>
          </a:p>
          <a:p>
            <a:pPr marL="47159">
              <a:lnSpc>
                <a:spcPct val="95825"/>
              </a:lnSpc>
              <a:spcBef>
                <a:spcPts val="65"/>
              </a:spcBef>
            </a:pP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if</a:t>
            </a:r>
            <a:r>
              <a:rPr sz="1300" b="1" spc="-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dae</a:t>
            </a:r>
            <a:r>
              <a:rPr sz="13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1300" spc="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682825" y="1589600"/>
            <a:ext cx="1882800" cy="2387700"/>
          </a:xfrm>
          <a:custGeom>
            <a:avLst/>
            <a:gdLst/>
            <a:ahLst/>
            <a:cxnLst/>
            <a:rect l="l" t="t" r="r" b="b"/>
            <a:pathLst>
              <a:path w="1882800" h="2387700">
                <a:moveTo>
                  <a:pt x="0" y="0"/>
                </a:moveTo>
                <a:lnTo>
                  <a:pt x="1882800" y="0"/>
                </a:lnTo>
                <a:lnTo>
                  <a:pt x="1882800" y="2387700"/>
                </a:lnTo>
                <a:lnTo>
                  <a:pt x="0" y="2387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12121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674275" y="1589600"/>
            <a:ext cx="1882800" cy="2387700"/>
          </a:xfrm>
          <a:custGeom>
            <a:avLst/>
            <a:gdLst/>
            <a:ahLst/>
            <a:cxnLst/>
            <a:rect l="l" t="t" r="r" b="b"/>
            <a:pathLst>
              <a:path w="1882800" h="2387700">
                <a:moveTo>
                  <a:pt x="0" y="0"/>
                </a:moveTo>
                <a:lnTo>
                  <a:pt x="1882800" y="0"/>
                </a:lnTo>
                <a:lnTo>
                  <a:pt x="1882800" y="2387700"/>
                </a:lnTo>
                <a:lnTo>
                  <a:pt x="0" y="2387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12121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2064" y="518075"/>
            <a:ext cx="8635500" cy="70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9214" y="556175"/>
            <a:ext cx="8521200" cy="591900"/>
          </a:xfrm>
          <a:custGeom>
            <a:avLst/>
            <a:gdLst/>
            <a:ahLst/>
            <a:cxnLst/>
            <a:rect l="l" t="t" r="r" b="b"/>
            <a:pathLst>
              <a:path w="8521200" h="591900">
                <a:moveTo>
                  <a:pt x="0" y="0"/>
                </a:moveTo>
                <a:lnTo>
                  <a:pt x="8521200" y="0"/>
                </a:lnTo>
                <a:lnTo>
                  <a:pt x="85212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13825" y="1207455"/>
            <a:ext cx="1882800" cy="301800"/>
          </a:xfrm>
          <a:custGeom>
            <a:avLst/>
            <a:gdLst/>
            <a:ahLst/>
            <a:cxnLst/>
            <a:rect l="l" t="t" r="r" b="b"/>
            <a:pathLst>
              <a:path w="1882800" h="301800">
                <a:moveTo>
                  <a:pt x="0" y="0"/>
                </a:moveTo>
                <a:lnTo>
                  <a:pt x="1882800" y="0"/>
                </a:lnTo>
                <a:lnTo>
                  <a:pt x="1882800" y="301800"/>
                </a:lnTo>
                <a:lnTo>
                  <a:pt x="0" y="301800"/>
                </a:lnTo>
                <a:lnTo>
                  <a:pt x="0" y="0"/>
                </a:lnTo>
                <a:close/>
              </a:path>
            </a:pathLst>
          </a:custGeom>
          <a:solidFill>
            <a:srgbClr val="1740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613150" y="1207075"/>
            <a:ext cx="1972200" cy="301800"/>
          </a:xfrm>
          <a:custGeom>
            <a:avLst/>
            <a:gdLst/>
            <a:ahLst/>
            <a:cxnLst/>
            <a:rect l="l" t="t" r="r" b="b"/>
            <a:pathLst>
              <a:path w="1972200" h="301800">
                <a:moveTo>
                  <a:pt x="0" y="0"/>
                </a:moveTo>
                <a:lnTo>
                  <a:pt x="1972200" y="0"/>
                </a:lnTo>
                <a:lnTo>
                  <a:pt x="1972200" y="301800"/>
                </a:lnTo>
                <a:lnTo>
                  <a:pt x="0" y="301800"/>
                </a:lnTo>
                <a:lnTo>
                  <a:pt x="0" y="0"/>
                </a:lnTo>
                <a:close/>
              </a:path>
            </a:pathLst>
          </a:custGeom>
          <a:solidFill>
            <a:srgbClr val="1740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682825" y="1207076"/>
            <a:ext cx="1882800" cy="301800"/>
          </a:xfrm>
          <a:custGeom>
            <a:avLst/>
            <a:gdLst/>
            <a:ahLst/>
            <a:cxnLst/>
            <a:rect l="l" t="t" r="r" b="b"/>
            <a:pathLst>
              <a:path w="1882800" h="301800">
                <a:moveTo>
                  <a:pt x="0" y="0"/>
                </a:moveTo>
                <a:lnTo>
                  <a:pt x="1882800" y="0"/>
                </a:lnTo>
                <a:lnTo>
                  <a:pt x="1882800" y="301800"/>
                </a:lnTo>
                <a:lnTo>
                  <a:pt x="0" y="301800"/>
                </a:lnTo>
                <a:lnTo>
                  <a:pt x="0" y="0"/>
                </a:lnTo>
                <a:close/>
              </a:path>
            </a:pathLst>
          </a:custGeom>
          <a:solidFill>
            <a:srgbClr val="1740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674275" y="1207077"/>
            <a:ext cx="1882800" cy="301800"/>
          </a:xfrm>
          <a:custGeom>
            <a:avLst/>
            <a:gdLst/>
            <a:ahLst/>
            <a:cxnLst/>
            <a:rect l="l" t="t" r="r" b="b"/>
            <a:pathLst>
              <a:path w="1882800" h="301800">
                <a:moveTo>
                  <a:pt x="0" y="0"/>
                </a:moveTo>
                <a:lnTo>
                  <a:pt x="1882800" y="0"/>
                </a:lnTo>
                <a:lnTo>
                  <a:pt x="1882800" y="301800"/>
                </a:lnTo>
                <a:lnTo>
                  <a:pt x="0" y="301800"/>
                </a:lnTo>
                <a:lnTo>
                  <a:pt x="0" y="0"/>
                </a:lnTo>
                <a:close/>
              </a:path>
            </a:pathLst>
          </a:custGeom>
          <a:solidFill>
            <a:srgbClr val="1740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14025" y="1589602"/>
            <a:ext cx="1882800" cy="2387700"/>
          </a:xfrm>
          <a:custGeom>
            <a:avLst/>
            <a:gdLst/>
            <a:ahLst/>
            <a:cxnLst/>
            <a:rect l="l" t="t" r="r" b="b"/>
            <a:pathLst>
              <a:path w="1882800" h="2387700">
                <a:moveTo>
                  <a:pt x="0" y="0"/>
                </a:moveTo>
                <a:lnTo>
                  <a:pt x="1882800" y="0"/>
                </a:lnTo>
                <a:lnTo>
                  <a:pt x="1882800" y="2387700"/>
                </a:lnTo>
                <a:lnTo>
                  <a:pt x="0" y="2387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12121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613125" y="1589600"/>
            <a:ext cx="1972200" cy="2387700"/>
          </a:xfrm>
          <a:custGeom>
            <a:avLst/>
            <a:gdLst/>
            <a:ahLst/>
            <a:cxnLst/>
            <a:rect l="l" t="t" r="r" b="b"/>
            <a:pathLst>
              <a:path w="1972200" h="2387700">
                <a:moveTo>
                  <a:pt x="0" y="0"/>
                </a:moveTo>
                <a:lnTo>
                  <a:pt x="1972200" y="0"/>
                </a:lnTo>
                <a:lnTo>
                  <a:pt x="1972200" y="2387700"/>
                </a:lnTo>
                <a:lnTo>
                  <a:pt x="0" y="2387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12121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0375" y="4048578"/>
            <a:ext cx="1882800" cy="301800"/>
          </a:xfrm>
          <a:custGeom>
            <a:avLst/>
            <a:gdLst/>
            <a:ahLst/>
            <a:cxnLst/>
            <a:rect l="l" t="t" r="r" b="b"/>
            <a:pathLst>
              <a:path w="1882800" h="301800">
                <a:moveTo>
                  <a:pt x="0" y="0"/>
                </a:moveTo>
                <a:lnTo>
                  <a:pt x="1882800" y="0"/>
                </a:lnTo>
                <a:lnTo>
                  <a:pt x="1882800" y="301800"/>
                </a:lnTo>
                <a:lnTo>
                  <a:pt x="0" y="301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599700" y="4048198"/>
            <a:ext cx="1972200" cy="301800"/>
          </a:xfrm>
          <a:custGeom>
            <a:avLst/>
            <a:gdLst/>
            <a:ahLst/>
            <a:cxnLst/>
            <a:rect l="l" t="t" r="r" b="b"/>
            <a:pathLst>
              <a:path w="1972200" h="301800">
                <a:moveTo>
                  <a:pt x="0" y="0"/>
                </a:moveTo>
                <a:lnTo>
                  <a:pt x="1972200" y="0"/>
                </a:lnTo>
                <a:lnTo>
                  <a:pt x="1972200" y="301800"/>
                </a:lnTo>
                <a:lnTo>
                  <a:pt x="0" y="301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69375" y="4048198"/>
            <a:ext cx="1882800" cy="301800"/>
          </a:xfrm>
          <a:custGeom>
            <a:avLst/>
            <a:gdLst/>
            <a:ahLst/>
            <a:cxnLst/>
            <a:rect l="l" t="t" r="r" b="b"/>
            <a:pathLst>
              <a:path w="1882800" h="301800">
                <a:moveTo>
                  <a:pt x="0" y="0"/>
                </a:moveTo>
                <a:lnTo>
                  <a:pt x="1882800" y="0"/>
                </a:lnTo>
                <a:lnTo>
                  <a:pt x="1882800" y="301800"/>
                </a:lnTo>
                <a:lnTo>
                  <a:pt x="0" y="301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60825" y="4048200"/>
            <a:ext cx="1882800" cy="301800"/>
          </a:xfrm>
          <a:custGeom>
            <a:avLst/>
            <a:gdLst/>
            <a:ahLst/>
            <a:cxnLst/>
            <a:rect l="l" t="t" r="r" b="b"/>
            <a:pathLst>
              <a:path w="1882800" h="301800">
                <a:moveTo>
                  <a:pt x="0" y="0"/>
                </a:moveTo>
                <a:lnTo>
                  <a:pt x="1882800" y="0"/>
                </a:lnTo>
                <a:lnTo>
                  <a:pt x="1882800" y="301800"/>
                </a:lnTo>
                <a:lnTo>
                  <a:pt x="0" y="301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13825" y="4611476"/>
            <a:ext cx="7956600" cy="368400"/>
          </a:xfrm>
          <a:custGeom>
            <a:avLst/>
            <a:gdLst/>
            <a:ahLst/>
            <a:cxnLst/>
            <a:rect l="l" t="t" r="r" b="b"/>
            <a:pathLst>
              <a:path w="7956600" h="368400">
                <a:moveTo>
                  <a:pt x="0" y="0"/>
                </a:moveTo>
                <a:lnTo>
                  <a:pt x="7956600" y="0"/>
                </a:lnTo>
                <a:lnTo>
                  <a:pt x="7956600" y="368400"/>
                </a:lnTo>
                <a:lnTo>
                  <a:pt x="0" y="368400"/>
                </a:lnTo>
                <a:lnTo>
                  <a:pt x="0" y="0"/>
                </a:lnTo>
                <a:close/>
              </a:path>
            </a:pathLst>
          </a:custGeom>
          <a:solidFill>
            <a:srgbClr val="17406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46025" y="4413919"/>
            <a:ext cx="391500" cy="153300"/>
          </a:xfrm>
          <a:custGeom>
            <a:avLst/>
            <a:gdLst/>
            <a:ahLst/>
            <a:cxnLst/>
            <a:rect l="l" t="t" r="r" b="b"/>
            <a:pathLst>
              <a:path w="391500" h="153300">
                <a:moveTo>
                  <a:pt x="195750" y="153300"/>
                </a:moveTo>
                <a:lnTo>
                  <a:pt x="0" y="76650"/>
                </a:lnTo>
                <a:lnTo>
                  <a:pt x="97875" y="76650"/>
                </a:lnTo>
                <a:lnTo>
                  <a:pt x="97875" y="0"/>
                </a:lnTo>
                <a:lnTo>
                  <a:pt x="293625" y="0"/>
                </a:lnTo>
                <a:lnTo>
                  <a:pt x="293625" y="76650"/>
                </a:lnTo>
                <a:lnTo>
                  <a:pt x="391500" y="76650"/>
                </a:lnTo>
                <a:lnTo>
                  <a:pt x="195750" y="15330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46025" y="4413919"/>
            <a:ext cx="391500" cy="153300"/>
          </a:xfrm>
          <a:custGeom>
            <a:avLst/>
            <a:gdLst/>
            <a:ahLst/>
            <a:cxnLst/>
            <a:rect l="l" t="t" r="r" b="b"/>
            <a:pathLst>
              <a:path w="391500" h="153300">
                <a:moveTo>
                  <a:pt x="0" y="76650"/>
                </a:moveTo>
                <a:lnTo>
                  <a:pt x="97875" y="76650"/>
                </a:lnTo>
                <a:lnTo>
                  <a:pt x="97875" y="0"/>
                </a:lnTo>
                <a:lnTo>
                  <a:pt x="293625" y="0"/>
                </a:lnTo>
                <a:lnTo>
                  <a:pt x="293625" y="76650"/>
                </a:lnTo>
                <a:lnTo>
                  <a:pt x="391500" y="76650"/>
                </a:lnTo>
                <a:lnTo>
                  <a:pt x="195750" y="153300"/>
                </a:lnTo>
                <a:lnTo>
                  <a:pt x="0" y="76650"/>
                </a:lnTo>
                <a:close/>
              </a:path>
            </a:pathLst>
          </a:custGeom>
          <a:ln w="9525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406475" y="4413800"/>
            <a:ext cx="391500" cy="153300"/>
          </a:xfrm>
          <a:custGeom>
            <a:avLst/>
            <a:gdLst/>
            <a:ahLst/>
            <a:cxnLst/>
            <a:rect l="l" t="t" r="r" b="b"/>
            <a:pathLst>
              <a:path w="391500" h="153300">
                <a:moveTo>
                  <a:pt x="195750" y="153300"/>
                </a:moveTo>
                <a:lnTo>
                  <a:pt x="0" y="76650"/>
                </a:lnTo>
                <a:lnTo>
                  <a:pt x="97875" y="76650"/>
                </a:lnTo>
                <a:lnTo>
                  <a:pt x="97875" y="0"/>
                </a:lnTo>
                <a:lnTo>
                  <a:pt x="293625" y="0"/>
                </a:lnTo>
                <a:lnTo>
                  <a:pt x="293625" y="76650"/>
                </a:lnTo>
                <a:lnTo>
                  <a:pt x="391500" y="76650"/>
                </a:lnTo>
                <a:lnTo>
                  <a:pt x="195750" y="15330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406475" y="4413800"/>
            <a:ext cx="391500" cy="153300"/>
          </a:xfrm>
          <a:custGeom>
            <a:avLst/>
            <a:gdLst/>
            <a:ahLst/>
            <a:cxnLst/>
            <a:rect l="l" t="t" r="r" b="b"/>
            <a:pathLst>
              <a:path w="391500" h="153300">
                <a:moveTo>
                  <a:pt x="0" y="76650"/>
                </a:moveTo>
                <a:lnTo>
                  <a:pt x="97875" y="76650"/>
                </a:lnTo>
                <a:lnTo>
                  <a:pt x="97875" y="0"/>
                </a:lnTo>
                <a:lnTo>
                  <a:pt x="293625" y="0"/>
                </a:lnTo>
                <a:lnTo>
                  <a:pt x="293625" y="76650"/>
                </a:lnTo>
                <a:lnTo>
                  <a:pt x="391500" y="76650"/>
                </a:lnTo>
                <a:lnTo>
                  <a:pt x="195750" y="153300"/>
                </a:lnTo>
                <a:lnTo>
                  <a:pt x="0" y="76650"/>
                </a:lnTo>
                <a:close/>
              </a:path>
            </a:pathLst>
          </a:custGeom>
          <a:ln w="9525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34075" y="4413800"/>
            <a:ext cx="391500" cy="153300"/>
          </a:xfrm>
          <a:custGeom>
            <a:avLst/>
            <a:gdLst/>
            <a:ahLst/>
            <a:cxnLst/>
            <a:rect l="l" t="t" r="r" b="b"/>
            <a:pathLst>
              <a:path w="391500" h="153300">
                <a:moveTo>
                  <a:pt x="195750" y="153300"/>
                </a:moveTo>
                <a:lnTo>
                  <a:pt x="0" y="76650"/>
                </a:lnTo>
                <a:lnTo>
                  <a:pt x="97875" y="76650"/>
                </a:lnTo>
                <a:lnTo>
                  <a:pt x="97875" y="0"/>
                </a:lnTo>
                <a:lnTo>
                  <a:pt x="293625" y="0"/>
                </a:lnTo>
                <a:lnTo>
                  <a:pt x="293625" y="76650"/>
                </a:lnTo>
                <a:lnTo>
                  <a:pt x="391500" y="76650"/>
                </a:lnTo>
                <a:lnTo>
                  <a:pt x="195750" y="15330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34075" y="4413800"/>
            <a:ext cx="391500" cy="153300"/>
          </a:xfrm>
          <a:custGeom>
            <a:avLst/>
            <a:gdLst/>
            <a:ahLst/>
            <a:cxnLst/>
            <a:rect l="l" t="t" r="r" b="b"/>
            <a:pathLst>
              <a:path w="391500" h="153300">
                <a:moveTo>
                  <a:pt x="0" y="76650"/>
                </a:moveTo>
                <a:lnTo>
                  <a:pt x="97875" y="76650"/>
                </a:lnTo>
                <a:lnTo>
                  <a:pt x="97875" y="0"/>
                </a:lnTo>
                <a:lnTo>
                  <a:pt x="293625" y="0"/>
                </a:lnTo>
                <a:lnTo>
                  <a:pt x="293625" y="76650"/>
                </a:lnTo>
                <a:lnTo>
                  <a:pt x="391500" y="76650"/>
                </a:lnTo>
                <a:lnTo>
                  <a:pt x="195750" y="153300"/>
                </a:lnTo>
                <a:lnTo>
                  <a:pt x="0" y="76650"/>
                </a:lnTo>
                <a:close/>
              </a:path>
            </a:pathLst>
          </a:custGeom>
          <a:ln w="9525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90050" y="4413800"/>
            <a:ext cx="391500" cy="153300"/>
          </a:xfrm>
          <a:custGeom>
            <a:avLst/>
            <a:gdLst/>
            <a:ahLst/>
            <a:cxnLst/>
            <a:rect l="l" t="t" r="r" b="b"/>
            <a:pathLst>
              <a:path w="391500" h="153300">
                <a:moveTo>
                  <a:pt x="195750" y="153300"/>
                </a:moveTo>
                <a:lnTo>
                  <a:pt x="0" y="76650"/>
                </a:lnTo>
                <a:lnTo>
                  <a:pt x="97875" y="76650"/>
                </a:lnTo>
                <a:lnTo>
                  <a:pt x="97875" y="0"/>
                </a:lnTo>
                <a:lnTo>
                  <a:pt x="293625" y="0"/>
                </a:lnTo>
                <a:lnTo>
                  <a:pt x="293625" y="76650"/>
                </a:lnTo>
                <a:lnTo>
                  <a:pt x="391500" y="76650"/>
                </a:lnTo>
                <a:lnTo>
                  <a:pt x="195750" y="15330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90050" y="4413800"/>
            <a:ext cx="391500" cy="153300"/>
          </a:xfrm>
          <a:custGeom>
            <a:avLst/>
            <a:gdLst/>
            <a:ahLst/>
            <a:cxnLst/>
            <a:rect l="l" t="t" r="r" b="b"/>
            <a:pathLst>
              <a:path w="391500" h="153300">
                <a:moveTo>
                  <a:pt x="0" y="76650"/>
                </a:moveTo>
                <a:lnTo>
                  <a:pt x="97875" y="76650"/>
                </a:lnTo>
                <a:lnTo>
                  <a:pt x="97875" y="0"/>
                </a:lnTo>
                <a:lnTo>
                  <a:pt x="293625" y="0"/>
                </a:lnTo>
                <a:lnTo>
                  <a:pt x="293625" y="76650"/>
                </a:lnTo>
                <a:lnTo>
                  <a:pt x="391500" y="76650"/>
                </a:lnTo>
                <a:lnTo>
                  <a:pt x="195750" y="153300"/>
                </a:lnTo>
                <a:lnTo>
                  <a:pt x="0" y="76650"/>
                </a:lnTo>
                <a:close/>
              </a:path>
            </a:pathLst>
          </a:custGeom>
          <a:ln w="9525">
            <a:solidFill>
              <a:srgbClr val="59595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511929" y="2289005"/>
            <a:ext cx="144932" cy="190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20"/>
              </a:lnSpc>
              <a:spcBef>
                <a:spcPts val="71"/>
              </a:spcBef>
            </a:pPr>
            <a:r>
              <a:rPr sz="13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8546" y="4639479"/>
            <a:ext cx="7956600" cy="368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47"/>
              </a:spcBef>
            </a:pPr>
            <a:endParaRPr sz="600" dirty="0"/>
          </a:p>
          <a:p>
            <a:pPr marL="2542267">
              <a:lnSpc>
                <a:spcPct val="95825"/>
              </a:lnSpc>
            </a:pPr>
            <a:r>
              <a:rPr sz="1300" spc="-144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300" spc="-9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300" spc="0" dirty="0">
                <a:solidFill>
                  <a:srgbClr val="FFFFFF"/>
                </a:solidFill>
                <a:latin typeface="Times New Roman"/>
                <a:cs typeface="Times New Roman"/>
              </a:rPr>
              <a:t>tal</a:t>
            </a:r>
            <a:r>
              <a:rPr sz="1300" spc="30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25x</a:t>
            </a:r>
            <a:r>
              <a:rPr sz="1400" b="1" spc="1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egi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tan</a:t>
            </a:r>
            <a:r>
              <a:rPr sz="1400" b="1" spc="-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FFFFFF"/>
                </a:solidFill>
                <a:latin typeface="Times New Roman"/>
                <a:cs typeface="Times New Roman"/>
              </a:rPr>
              <a:t>dalam</a:t>
            </a:r>
            <a:r>
              <a:rPr sz="1300" spc="5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300" spc="-9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0" dirty="0">
                <a:solidFill>
                  <a:srgbClr val="FFFFFF"/>
                </a:solidFill>
                <a:latin typeface="Times New Roman"/>
                <a:cs typeface="Times New Roman"/>
              </a:rPr>
              <a:t>semes</a:t>
            </a:r>
            <a:r>
              <a:rPr sz="1300" spc="-9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300" spc="0" dirty="0">
                <a:solidFill>
                  <a:srgbClr val="FFFFFF"/>
                </a:solidFill>
                <a:latin typeface="Times New Roman"/>
                <a:cs typeface="Times New Roman"/>
              </a:rPr>
              <a:t>er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599700" y="4048198"/>
            <a:ext cx="1972200" cy="301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90499">
              <a:lnSpc>
                <a:spcPct val="95825"/>
              </a:lnSpc>
              <a:spcBef>
                <a:spcPts val="440"/>
              </a:spcBef>
            </a:pPr>
            <a:r>
              <a:rPr sz="1300" spc="0" dirty="0">
                <a:latin typeface="Times New Roman"/>
                <a:cs typeface="Times New Roman"/>
              </a:rPr>
              <a:t>3x</a:t>
            </a:r>
            <a:r>
              <a:rPr sz="1300" spc="4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dalam</a:t>
            </a:r>
            <a:r>
              <a:rPr sz="1300" spc="-5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</a:t>
            </a:r>
            <a:r>
              <a:rPr sz="1300" spc="-19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og</a:t>
            </a:r>
            <a:r>
              <a:rPr sz="1300" spc="-4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am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69375" y="4048198"/>
            <a:ext cx="1882800" cy="301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5716">
              <a:lnSpc>
                <a:spcPct val="95825"/>
              </a:lnSpc>
              <a:spcBef>
                <a:spcPts val="440"/>
              </a:spcBef>
            </a:pPr>
            <a:r>
              <a:rPr sz="1300" spc="0" dirty="0">
                <a:latin typeface="Times New Roman"/>
                <a:cs typeface="Times New Roman"/>
              </a:rPr>
              <a:t>7x</a:t>
            </a:r>
            <a:r>
              <a:rPr sz="1300" spc="4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dalam</a:t>
            </a:r>
            <a:r>
              <a:rPr sz="1300" spc="-5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</a:t>
            </a:r>
            <a:r>
              <a:rPr sz="1300" spc="-19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og</a:t>
            </a:r>
            <a:r>
              <a:rPr sz="1300" spc="-4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am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60825" y="4048200"/>
            <a:ext cx="1882800" cy="301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3503">
              <a:lnSpc>
                <a:spcPct val="95825"/>
              </a:lnSpc>
              <a:spcBef>
                <a:spcPts val="440"/>
              </a:spcBef>
            </a:pPr>
            <a:r>
              <a:rPr sz="1300" spc="0" dirty="0">
                <a:latin typeface="Times New Roman"/>
                <a:cs typeface="Times New Roman"/>
              </a:rPr>
              <a:t>1</a:t>
            </a:r>
            <a:r>
              <a:rPr sz="1300" spc="-92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x</a:t>
            </a:r>
            <a:r>
              <a:rPr sz="1300" spc="4" dirty="0">
                <a:latin typeface="Times New Roman"/>
                <a:cs typeface="Times New Roman"/>
              </a:rPr>
              <a:t> </a:t>
            </a:r>
            <a:r>
              <a:rPr sz="1300" spc="4" dirty="0" err="1">
                <a:latin typeface="Times New Roman"/>
                <a:cs typeface="Times New Roman"/>
              </a:rPr>
              <a:t>d</a:t>
            </a:r>
            <a:r>
              <a:rPr sz="1300" spc="0" dirty="0" err="1">
                <a:latin typeface="Times New Roman"/>
                <a:cs typeface="Times New Roman"/>
              </a:rPr>
              <a:t>alam</a:t>
            </a:r>
            <a:r>
              <a:rPr sz="1300" spc="-5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</a:t>
            </a:r>
            <a:r>
              <a:rPr sz="1300" spc="-19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og</a:t>
            </a:r>
            <a:r>
              <a:rPr sz="1300" spc="-4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am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6212" y="4060077"/>
            <a:ext cx="1882800" cy="2267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9488">
              <a:lnSpc>
                <a:spcPct val="95825"/>
              </a:lnSpc>
              <a:spcBef>
                <a:spcPts val="440"/>
              </a:spcBef>
            </a:pPr>
            <a:r>
              <a:rPr sz="1300" spc="0" dirty="0">
                <a:latin typeface="Times New Roman"/>
                <a:cs typeface="Times New Roman"/>
              </a:rPr>
              <a:t>14x</a:t>
            </a:r>
            <a:r>
              <a:rPr sz="1300" spc="-3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dalam</a:t>
            </a:r>
            <a:r>
              <a:rPr sz="1300" spc="-5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</a:t>
            </a:r>
            <a:r>
              <a:rPr sz="1300" spc="-19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og</a:t>
            </a:r>
            <a:r>
              <a:rPr sz="1300" spc="-4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am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33975" y="1628534"/>
            <a:ext cx="1882800" cy="2387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"/>
              </a:spcBef>
            </a:pPr>
            <a:endParaRPr sz="850" dirty="0"/>
          </a:p>
          <a:p>
            <a:pPr marL="85724" marR="417749">
              <a:lnSpc>
                <a:spcPct val="100041"/>
              </a:lnSpc>
            </a:pPr>
            <a:r>
              <a:rPr sz="1300" spc="-4" dirty="0">
                <a:latin typeface="Times New Roman"/>
                <a:cs typeface="Times New Roman"/>
              </a:rPr>
              <a:t>M</a:t>
            </a:r>
            <a:r>
              <a:rPr sz="1300" spc="0" dirty="0">
                <a:latin typeface="Times New Roman"/>
                <a:cs typeface="Times New Roman"/>
              </a:rPr>
              <a:t>ahasi</a:t>
            </a:r>
            <a:r>
              <a:rPr sz="1300" spc="-14" dirty="0">
                <a:latin typeface="Times New Roman"/>
                <a:cs typeface="Times New Roman"/>
              </a:rPr>
              <a:t>sw</a:t>
            </a:r>
            <a:r>
              <a:rPr sz="1300" spc="0" dirty="0">
                <a:latin typeface="Times New Roman"/>
                <a:cs typeface="Times New Roman"/>
              </a:rPr>
              <a:t>a </a:t>
            </a:r>
            <a:r>
              <a:rPr sz="1300" b="1" spc="0" dirty="0">
                <a:latin typeface="Times New Roman"/>
                <a:cs typeface="Times New Roman"/>
              </a:rPr>
              <a:t>me</a:t>
            </a:r>
            <a:r>
              <a:rPr sz="1300" b="1" spc="-9" dirty="0">
                <a:latin typeface="Times New Roman"/>
                <a:cs typeface="Times New Roman"/>
              </a:rPr>
              <a:t>r</a:t>
            </a:r>
            <a:r>
              <a:rPr sz="1300" b="1" spc="-4" dirty="0">
                <a:latin typeface="Times New Roman"/>
                <a:cs typeface="Times New Roman"/>
              </a:rPr>
              <a:t>e</a:t>
            </a:r>
            <a:r>
              <a:rPr sz="1300" b="1" spc="0" dirty="0">
                <a:latin typeface="Times New Roman"/>
                <a:cs typeface="Times New Roman"/>
              </a:rPr>
              <a:t>ﬂe</a:t>
            </a:r>
            <a:r>
              <a:rPr sz="1300" b="1" spc="-4" dirty="0">
                <a:latin typeface="Times New Roman"/>
                <a:cs typeface="Times New Roman"/>
              </a:rPr>
              <a:t>k</a:t>
            </a:r>
            <a:r>
              <a:rPr sz="1300" b="1" spc="0" dirty="0">
                <a:latin typeface="Times New Roman"/>
                <a:cs typeface="Times New Roman"/>
              </a:rPr>
              <a:t>si</a:t>
            </a:r>
            <a:r>
              <a:rPr sz="1300" b="1" spc="-4" dirty="0">
                <a:latin typeface="Times New Roman"/>
                <a:cs typeface="Times New Roman"/>
              </a:rPr>
              <a:t>k</a:t>
            </a:r>
            <a:r>
              <a:rPr sz="1300" b="1" spc="0" dirty="0">
                <a:latin typeface="Times New Roman"/>
                <a:cs typeface="Times New Roman"/>
              </a:rPr>
              <a:t>an pengalaman </a:t>
            </a:r>
            <a:r>
              <a:rPr sz="1300" spc="-40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ebine</a:t>
            </a:r>
            <a:r>
              <a:rPr sz="1300" spc="-5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aan u</a:t>
            </a:r>
            <a:r>
              <a:rPr sz="1300" spc="-4" dirty="0">
                <a:latin typeface="Times New Roman"/>
                <a:cs typeface="Times New Roman"/>
              </a:rPr>
              <a:t>n</a:t>
            </a:r>
            <a:r>
              <a:rPr sz="1300" spc="0" dirty="0">
                <a:latin typeface="Times New Roman"/>
                <a:cs typeface="Times New Roman"/>
              </a:rPr>
              <a:t>tuk memahami</a:t>
            </a:r>
            <a:r>
              <a:rPr sz="1300" spc="-50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dan mengha</a:t>
            </a:r>
            <a:r>
              <a:rPr sz="1300" spc="-14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gai </a:t>
            </a:r>
            <a:r>
              <a:rPr sz="1300" spc="-34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ebe</a:t>
            </a:r>
            <a:r>
              <a:rPr sz="1300" spc="-4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agaman</a:t>
            </a:r>
            <a:endParaRPr sz="1300" dirty="0">
              <a:latin typeface="Times New Roman"/>
              <a:cs typeface="Times New Roman"/>
            </a:endParaRPr>
          </a:p>
          <a:p>
            <a:pPr marL="85724" marR="341968">
              <a:lnSpc>
                <a:spcPct val="100041"/>
              </a:lnSpc>
              <a:spcBef>
                <a:spcPts val="1561"/>
              </a:spcBef>
            </a:pPr>
            <a:r>
              <a:rPr sz="1300" spc="0" dirty="0">
                <a:latin typeface="Times New Roman"/>
                <a:cs typeface="Times New Roman"/>
              </a:rPr>
              <a:t>Co</a:t>
            </a:r>
            <a:r>
              <a:rPr sz="1300" spc="-5" dirty="0">
                <a:latin typeface="Times New Roman"/>
                <a:cs typeface="Times New Roman"/>
              </a:rPr>
              <a:t>n</a:t>
            </a:r>
            <a:r>
              <a:rPr sz="1300" spc="-10" dirty="0">
                <a:latin typeface="Times New Roman"/>
                <a:cs typeface="Times New Roman"/>
              </a:rPr>
              <a:t>t</a:t>
            </a:r>
            <a:r>
              <a:rPr sz="1300" spc="0" dirty="0">
                <a:latin typeface="Times New Roman"/>
                <a:cs typeface="Times New Roman"/>
              </a:rPr>
              <a:t>oh:</a:t>
            </a:r>
            <a:r>
              <a:rPr sz="1300" spc="55" dirty="0">
                <a:latin typeface="Times New Roman"/>
                <a:cs typeface="Times New Roman"/>
              </a:rPr>
              <a:t> </a:t>
            </a:r>
            <a:r>
              <a:rPr sz="1300" i="1" spc="0" dirty="0">
                <a:latin typeface="Times New Roman"/>
                <a:cs typeface="Times New Roman"/>
              </a:rPr>
              <a:t>Sharing </a:t>
            </a:r>
            <a:r>
              <a:rPr sz="1300" spc="-39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elompok,</a:t>
            </a:r>
            <a:r>
              <a:rPr sz="1300" spc="-38" dirty="0">
                <a:latin typeface="Times New Roman"/>
                <a:cs typeface="Times New Roman"/>
              </a:rPr>
              <a:t> </a:t>
            </a:r>
            <a:r>
              <a:rPr sz="1300" spc="-19" dirty="0">
                <a:latin typeface="Times New Roman"/>
                <a:cs typeface="Times New Roman"/>
              </a:rPr>
              <a:t>r</a:t>
            </a:r>
            <a:r>
              <a:rPr sz="1300" spc="-9" dirty="0">
                <a:latin typeface="Times New Roman"/>
                <a:cs typeface="Times New Roman"/>
              </a:rPr>
              <a:t>e</a:t>
            </a:r>
            <a:r>
              <a:rPr sz="1300" spc="0" dirty="0">
                <a:latin typeface="Times New Roman"/>
                <a:cs typeface="Times New Roman"/>
              </a:rPr>
              <a:t>ﬂeksi, </a:t>
            </a:r>
            <a:r>
              <a:rPr sz="1300" spc="-21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enungan,</a:t>
            </a:r>
            <a:r>
              <a:rPr sz="1300" spc="330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dll.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65625" y="1589600"/>
            <a:ext cx="108650" cy="476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18060" y="1637227"/>
            <a:ext cx="1882800" cy="2387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"/>
              </a:spcBef>
            </a:pPr>
            <a:endParaRPr sz="850" dirty="0"/>
          </a:p>
          <a:p>
            <a:pPr marL="85725" marR="257106">
              <a:lnSpc>
                <a:spcPct val="100041"/>
              </a:lnSpc>
            </a:pPr>
            <a:r>
              <a:rPr sz="1300" spc="-4" dirty="0">
                <a:latin typeface="Times New Roman"/>
                <a:cs typeface="Times New Roman"/>
              </a:rPr>
              <a:t>M</a:t>
            </a:r>
            <a:r>
              <a:rPr sz="1300" spc="0" dirty="0">
                <a:latin typeface="Times New Roman"/>
                <a:cs typeface="Times New Roman"/>
              </a:rPr>
              <a:t>ahasi</a:t>
            </a:r>
            <a:r>
              <a:rPr sz="1300" spc="-14" dirty="0">
                <a:latin typeface="Times New Roman"/>
                <a:cs typeface="Times New Roman"/>
              </a:rPr>
              <a:t>sw</a:t>
            </a:r>
            <a:r>
              <a:rPr sz="1300" spc="0" dirty="0">
                <a:latin typeface="Times New Roman"/>
                <a:cs typeface="Times New Roman"/>
              </a:rPr>
              <a:t>a melaksana</a:t>
            </a:r>
            <a:r>
              <a:rPr sz="1300" spc="-4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an </a:t>
            </a:r>
            <a:r>
              <a:rPr sz="1300" b="1" spc="-39" dirty="0">
                <a:latin typeface="Times New Roman"/>
                <a:cs typeface="Times New Roman"/>
              </a:rPr>
              <a:t>k</a:t>
            </a:r>
            <a:r>
              <a:rPr sz="1300" b="1" spc="0" dirty="0">
                <a:latin typeface="Times New Roman"/>
                <a:cs typeface="Times New Roman"/>
              </a:rPr>
              <a:t>egi</a:t>
            </a:r>
            <a:r>
              <a:rPr sz="1300" b="1" spc="-5" dirty="0">
                <a:latin typeface="Times New Roman"/>
                <a:cs typeface="Times New Roman"/>
              </a:rPr>
              <a:t>a</a:t>
            </a:r>
            <a:r>
              <a:rPr sz="1300" b="1" spc="0" dirty="0">
                <a:latin typeface="Times New Roman"/>
                <a:cs typeface="Times New Roman"/>
              </a:rPr>
              <a:t>tan</a:t>
            </a:r>
            <a:r>
              <a:rPr sz="1300" b="1" spc="-29" dirty="0">
                <a:latin typeface="Times New Roman"/>
                <a:cs typeface="Times New Roman"/>
              </a:rPr>
              <a:t> </a:t>
            </a:r>
            <a:r>
              <a:rPr sz="1300" b="1" spc="-34" dirty="0">
                <a:latin typeface="Times New Roman"/>
                <a:cs typeface="Times New Roman"/>
              </a:rPr>
              <a:t>k</a:t>
            </a:r>
            <a:r>
              <a:rPr sz="1300" b="1" spc="0" dirty="0">
                <a:latin typeface="Times New Roman"/>
                <a:cs typeface="Times New Roman"/>
              </a:rPr>
              <a:t>o</a:t>
            </a:r>
            <a:r>
              <a:rPr sz="1300" b="1" spc="-4" dirty="0">
                <a:latin typeface="Times New Roman"/>
                <a:cs typeface="Times New Roman"/>
              </a:rPr>
              <a:t>n</a:t>
            </a:r>
            <a:r>
              <a:rPr sz="1300" b="1" spc="0" dirty="0">
                <a:latin typeface="Times New Roman"/>
                <a:cs typeface="Times New Roman"/>
              </a:rPr>
              <a:t>tribusi sosial</a:t>
            </a:r>
            <a:r>
              <a:rPr sz="1300" b="1" spc="-105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di</a:t>
            </a:r>
            <a:r>
              <a:rPr sz="1300" spc="85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dae</a:t>
            </a:r>
            <a:r>
              <a:rPr sz="1300" spc="-5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ah</a:t>
            </a:r>
            <a:r>
              <a:rPr sz="1300" spc="275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PT penerima</a:t>
            </a:r>
            <a:endParaRPr sz="1300" dirty="0">
              <a:latin typeface="Times New Roman"/>
              <a:cs typeface="Times New Roman"/>
            </a:endParaRPr>
          </a:p>
          <a:p>
            <a:pPr marL="85725" marR="71699">
              <a:lnSpc>
                <a:spcPts val="3120"/>
              </a:lnSpc>
              <a:spcBef>
                <a:spcPts val="435"/>
              </a:spcBef>
            </a:pPr>
            <a:r>
              <a:rPr sz="1300" spc="0" dirty="0">
                <a:latin typeface="Times New Roman"/>
                <a:cs typeface="Times New Roman"/>
              </a:rPr>
              <a:t>Co</a:t>
            </a:r>
            <a:r>
              <a:rPr sz="1300" spc="-5" dirty="0">
                <a:latin typeface="Times New Roman"/>
                <a:cs typeface="Times New Roman"/>
              </a:rPr>
              <a:t>n</a:t>
            </a:r>
            <a:r>
              <a:rPr sz="1300" spc="-10" dirty="0">
                <a:latin typeface="Times New Roman"/>
                <a:cs typeface="Times New Roman"/>
              </a:rPr>
              <a:t>t</a:t>
            </a:r>
            <a:r>
              <a:rPr sz="1300" spc="0" dirty="0">
                <a:latin typeface="Times New Roman"/>
                <a:cs typeface="Times New Roman"/>
              </a:rPr>
              <a:t>oh: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Bakti</a:t>
            </a:r>
            <a:r>
              <a:rPr sz="1300" spc="17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sosial, </a:t>
            </a:r>
            <a:r>
              <a:rPr sz="1300" spc="-22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el</a:t>
            </a:r>
            <a:r>
              <a:rPr sz="1300" spc="-22" dirty="0">
                <a:latin typeface="Times New Roman"/>
                <a:cs typeface="Times New Roman"/>
              </a:rPr>
              <a:t>a</a:t>
            </a:r>
            <a:r>
              <a:rPr sz="1300" spc="-16" dirty="0">
                <a:latin typeface="Times New Roman"/>
                <a:cs typeface="Times New Roman"/>
              </a:rPr>
              <a:t>w</a:t>
            </a:r>
            <a:r>
              <a:rPr sz="1300" spc="0" dirty="0">
                <a:latin typeface="Times New Roman"/>
                <a:cs typeface="Times New Roman"/>
              </a:rPr>
              <a:t>an</a:t>
            </a:r>
            <a:r>
              <a:rPr sz="1300" spc="61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rumah</a:t>
            </a:r>
            <a:r>
              <a:rPr sz="1300" spc="58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sakit, inspi</a:t>
            </a:r>
            <a:r>
              <a:rPr sz="1300" spc="-5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asi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di</a:t>
            </a:r>
            <a:r>
              <a:rPr sz="1300" spc="85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se</a:t>
            </a:r>
            <a:r>
              <a:rPr sz="1300" spc="-39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olah,</a:t>
            </a:r>
            <a:r>
              <a:rPr sz="1300" spc="108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dll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65625" y="2799127"/>
            <a:ext cx="108650" cy="11781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684679" y="1637227"/>
            <a:ext cx="1882800" cy="2387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"/>
              </a:spcBef>
            </a:pPr>
            <a:endParaRPr sz="850" dirty="0"/>
          </a:p>
          <a:p>
            <a:pPr marL="85725" marR="130475">
              <a:lnSpc>
                <a:spcPct val="100041"/>
              </a:lnSpc>
            </a:pPr>
            <a:r>
              <a:rPr sz="1300" spc="-5" dirty="0">
                <a:latin typeface="Times New Roman"/>
                <a:cs typeface="Times New Roman"/>
              </a:rPr>
              <a:t>M</a:t>
            </a:r>
            <a:r>
              <a:rPr sz="1300" spc="0" dirty="0">
                <a:latin typeface="Times New Roman"/>
                <a:cs typeface="Times New Roman"/>
              </a:rPr>
              <a:t>ahasi</a:t>
            </a:r>
            <a:r>
              <a:rPr sz="1300" spc="-16" dirty="0">
                <a:latin typeface="Times New Roman"/>
                <a:cs typeface="Times New Roman"/>
              </a:rPr>
              <a:t>sw</a:t>
            </a:r>
            <a:r>
              <a:rPr sz="1300" spc="0" dirty="0">
                <a:latin typeface="Times New Roman"/>
                <a:cs typeface="Times New Roman"/>
              </a:rPr>
              <a:t>a</a:t>
            </a:r>
            <a:r>
              <a:rPr sz="1300" spc="-30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mengikuti </a:t>
            </a:r>
            <a:r>
              <a:rPr sz="1300" b="1" spc="-39" dirty="0">
                <a:latin typeface="Times New Roman"/>
                <a:cs typeface="Times New Roman"/>
              </a:rPr>
              <a:t>k</a:t>
            </a:r>
            <a:r>
              <a:rPr sz="1300" b="1" spc="0" dirty="0">
                <a:latin typeface="Times New Roman"/>
                <a:cs typeface="Times New Roman"/>
              </a:rPr>
              <a:t>egi</a:t>
            </a:r>
            <a:r>
              <a:rPr sz="1300" b="1" spc="-5" dirty="0">
                <a:latin typeface="Times New Roman"/>
                <a:cs typeface="Times New Roman"/>
              </a:rPr>
              <a:t>a</a:t>
            </a:r>
            <a:r>
              <a:rPr sz="1300" b="1" spc="0" dirty="0">
                <a:latin typeface="Times New Roman"/>
                <a:cs typeface="Times New Roman"/>
              </a:rPr>
              <a:t>tan</a:t>
            </a:r>
            <a:r>
              <a:rPr sz="1300" b="1" spc="-29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p</a:t>
            </a:r>
            <a:r>
              <a:rPr sz="1300" b="1" spc="-9" dirty="0">
                <a:latin typeface="Times New Roman"/>
                <a:cs typeface="Times New Roman"/>
              </a:rPr>
              <a:t>r</a:t>
            </a:r>
            <a:r>
              <a:rPr sz="1300" b="1" spc="0" dirty="0">
                <a:latin typeface="Times New Roman"/>
                <a:cs typeface="Times New Roman"/>
              </a:rPr>
              <a:t>omosi </a:t>
            </a:r>
            <a:r>
              <a:rPr sz="1300" b="1" spc="-38" dirty="0">
                <a:latin typeface="Times New Roman"/>
                <a:cs typeface="Times New Roman"/>
              </a:rPr>
              <a:t>k</a:t>
            </a:r>
            <a:r>
              <a:rPr sz="1300" b="1" spc="0" dirty="0">
                <a:latin typeface="Times New Roman"/>
                <a:cs typeface="Times New Roman"/>
              </a:rPr>
              <a:t>ebine</a:t>
            </a:r>
            <a:r>
              <a:rPr sz="1300" b="1" spc="-5" dirty="0">
                <a:latin typeface="Times New Roman"/>
                <a:cs typeface="Times New Roman"/>
              </a:rPr>
              <a:t>k</a:t>
            </a:r>
            <a:r>
              <a:rPr sz="1300" b="1" spc="0" dirty="0">
                <a:latin typeface="Times New Roman"/>
                <a:cs typeface="Times New Roman"/>
              </a:rPr>
              <a:t>aan</a:t>
            </a:r>
            <a:r>
              <a:rPr sz="1300" b="1" spc="24" dirty="0">
                <a:latin typeface="Times New Roman"/>
                <a:cs typeface="Times New Roman"/>
              </a:rPr>
              <a:t> </a:t>
            </a:r>
            <a:r>
              <a:rPr sz="1300" spc="-14" dirty="0">
                <a:latin typeface="Times New Roman"/>
                <a:cs typeface="Times New Roman"/>
              </a:rPr>
              <a:t>y</a:t>
            </a:r>
            <a:r>
              <a:rPr sz="1300" spc="0" dirty="0">
                <a:latin typeface="Times New Roman"/>
                <a:cs typeface="Times New Roman"/>
              </a:rPr>
              <a:t>ang diada</a:t>
            </a:r>
            <a:r>
              <a:rPr sz="1300" spc="-5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an</a:t>
            </a:r>
            <a:r>
              <a:rPr sz="1300" spc="256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PT penerima.</a:t>
            </a:r>
            <a:endParaRPr sz="1300" dirty="0">
              <a:latin typeface="Times New Roman"/>
              <a:cs typeface="Times New Roman"/>
            </a:endParaRPr>
          </a:p>
          <a:p>
            <a:pPr marL="85725" marR="211539">
              <a:lnSpc>
                <a:spcPct val="100041"/>
              </a:lnSpc>
              <a:spcBef>
                <a:spcPts val="3121"/>
              </a:spcBef>
            </a:pPr>
            <a:r>
              <a:rPr sz="1300" spc="0" dirty="0">
                <a:latin typeface="Times New Roman"/>
                <a:cs typeface="Times New Roman"/>
              </a:rPr>
              <a:t>Co</a:t>
            </a:r>
            <a:r>
              <a:rPr sz="1300" spc="-5" dirty="0">
                <a:latin typeface="Times New Roman"/>
                <a:cs typeface="Times New Roman"/>
              </a:rPr>
              <a:t>n</a:t>
            </a:r>
            <a:r>
              <a:rPr sz="1300" spc="-10" dirty="0">
                <a:latin typeface="Times New Roman"/>
                <a:cs typeface="Times New Roman"/>
              </a:rPr>
              <a:t>t</a:t>
            </a:r>
            <a:r>
              <a:rPr sz="1300" spc="0" dirty="0">
                <a:latin typeface="Times New Roman"/>
                <a:cs typeface="Times New Roman"/>
              </a:rPr>
              <a:t>oh: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9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unjungan museum,</a:t>
            </a:r>
            <a:r>
              <a:rPr sz="1300" spc="47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kunjungan rumah</a:t>
            </a:r>
            <a:r>
              <a:rPr sz="1300" spc="22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ibadah,</a:t>
            </a:r>
            <a:r>
              <a:rPr sz="1300" spc="-4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tur wis</a:t>
            </a:r>
            <a:r>
              <a:rPr sz="1300" spc="-5" dirty="0">
                <a:latin typeface="Times New Roman"/>
                <a:cs typeface="Times New Roman"/>
              </a:rPr>
              <a:t>a</a:t>
            </a:r>
            <a:r>
              <a:rPr sz="1300" spc="0" dirty="0">
                <a:latin typeface="Times New Roman"/>
                <a:cs typeface="Times New Roman"/>
              </a:rPr>
              <a:t>ta</a:t>
            </a:r>
            <a:r>
              <a:rPr sz="1300" spc="205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dll.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3204" y="1555650"/>
            <a:ext cx="1972200" cy="23877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34"/>
              </a:spcBef>
            </a:pPr>
            <a:endParaRPr sz="600" dirty="0"/>
          </a:p>
          <a:p>
            <a:pPr marL="85725" marR="181677">
              <a:lnSpc>
                <a:spcPct val="100041"/>
              </a:lnSpc>
              <a:spcBef>
                <a:spcPts val="1000"/>
              </a:spcBef>
            </a:pPr>
            <a:r>
              <a:rPr sz="1300" spc="-5" dirty="0">
                <a:latin typeface="Times New Roman"/>
                <a:cs typeface="Times New Roman"/>
              </a:rPr>
              <a:t>M</a:t>
            </a:r>
            <a:r>
              <a:rPr sz="1300" spc="0" dirty="0">
                <a:latin typeface="Times New Roman"/>
                <a:cs typeface="Times New Roman"/>
              </a:rPr>
              <a:t>ahasi</a:t>
            </a:r>
            <a:r>
              <a:rPr sz="1300" spc="-16" dirty="0">
                <a:latin typeface="Times New Roman"/>
                <a:cs typeface="Times New Roman"/>
              </a:rPr>
              <a:t>sw</a:t>
            </a:r>
            <a:r>
              <a:rPr sz="1300" spc="0" dirty="0">
                <a:latin typeface="Times New Roman"/>
                <a:cs typeface="Times New Roman"/>
              </a:rPr>
              <a:t>a</a:t>
            </a:r>
            <a:r>
              <a:rPr sz="1300" spc="-35" dirty="0">
                <a:latin typeface="Times New Roman"/>
                <a:cs typeface="Times New Roman"/>
              </a:rPr>
              <a:t> </a:t>
            </a:r>
            <a:r>
              <a:rPr sz="1300" b="1" spc="0" dirty="0">
                <a:latin typeface="Times New Roman"/>
                <a:cs typeface="Times New Roman"/>
              </a:rPr>
              <a:t>mengik</a:t>
            </a:r>
            <a:r>
              <a:rPr sz="1300" b="1" spc="-4" dirty="0">
                <a:latin typeface="Times New Roman"/>
                <a:cs typeface="Times New Roman"/>
              </a:rPr>
              <a:t>u</a:t>
            </a:r>
            <a:r>
              <a:rPr sz="1300" b="1" spc="0" dirty="0">
                <a:latin typeface="Times New Roman"/>
                <a:cs typeface="Times New Roman"/>
              </a:rPr>
              <a:t>ti </a:t>
            </a:r>
            <a:r>
              <a:rPr sz="1300" b="1" i="1" spc="-11" dirty="0">
                <a:latin typeface="Times New Roman"/>
                <a:cs typeface="Times New Roman"/>
              </a:rPr>
              <a:t>t</a:t>
            </a:r>
            <a:r>
              <a:rPr sz="1300" b="1" i="1" spc="0" dirty="0">
                <a:latin typeface="Times New Roman"/>
                <a:cs typeface="Times New Roman"/>
              </a:rPr>
              <a:t>al</a:t>
            </a:r>
            <a:r>
              <a:rPr sz="1300" b="1" i="1" spc="-5" dirty="0">
                <a:latin typeface="Times New Roman"/>
                <a:cs typeface="Times New Roman"/>
              </a:rPr>
              <a:t>k</a:t>
            </a:r>
            <a:r>
              <a:rPr sz="1300" b="1" i="1" spc="0" dirty="0">
                <a:latin typeface="Times New Roman"/>
                <a:cs typeface="Times New Roman"/>
              </a:rPr>
              <a:t>sh</a:t>
            </a:r>
            <a:r>
              <a:rPr sz="1300" b="1" i="1" spc="-29" dirty="0">
                <a:latin typeface="Times New Roman"/>
                <a:cs typeface="Times New Roman"/>
              </a:rPr>
              <a:t>o</a:t>
            </a:r>
            <a:r>
              <a:rPr sz="1300" b="1" i="1" spc="0" dirty="0">
                <a:latin typeface="Times New Roman"/>
                <a:cs typeface="Times New Roman"/>
              </a:rPr>
              <a:t>w</a:t>
            </a:r>
            <a:r>
              <a:rPr sz="1300" b="1" i="1" spc="-101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dari</a:t>
            </a:r>
            <a:r>
              <a:rPr sz="1300" spc="227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ﬁgur inspi</a:t>
            </a:r>
            <a:r>
              <a:rPr sz="1300" spc="-4" dirty="0">
                <a:latin typeface="Times New Roman"/>
                <a:cs typeface="Times New Roman"/>
              </a:rPr>
              <a:t>ra</a:t>
            </a:r>
            <a:r>
              <a:rPr sz="1300" spc="0" dirty="0">
                <a:latin typeface="Times New Roman"/>
                <a:cs typeface="Times New Roman"/>
              </a:rPr>
              <a:t>tif </a:t>
            </a:r>
            <a:r>
              <a:rPr sz="1300" spc="12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dae</a:t>
            </a:r>
            <a:r>
              <a:rPr sz="1300" spc="-4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ah.</a:t>
            </a:r>
            <a:endParaRPr sz="1300" dirty="0">
              <a:latin typeface="Times New Roman"/>
              <a:cs typeface="Times New Roman"/>
            </a:endParaRPr>
          </a:p>
          <a:p>
            <a:pPr marL="85725" marR="70624">
              <a:lnSpc>
                <a:spcPct val="100041"/>
              </a:lnSpc>
              <a:spcBef>
                <a:spcPts val="3121"/>
              </a:spcBef>
            </a:pPr>
            <a:r>
              <a:rPr sz="1300" spc="0" dirty="0">
                <a:latin typeface="Times New Roman"/>
                <a:cs typeface="Times New Roman"/>
              </a:rPr>
              <a:t>Co</a:t>
            </a:r>
            <a:r>
              <a:rPr sz="1300" spc="-5" dirty="0">
                <a:latin typeface="Times New Roman"/>
                <a:cs typeface="Times New Roman"/>
              </a:rPr>
              <a:t>n</a:t>
            </a:r>
            <a:r>
              <a:rPr sz="1300" spc="-10" dirty="0">
                <a:latin typeface="Times New Roman"/>
                <a:cs typeface="Times New Roman"/>
              </a:rPr>
              <a:t>t</a:t>
            </a:r>
            <a:r>
              <a:rPr sz="1300" spc="0" dirty="0">
                <a:latin typeface="Times New Roman"/>
                <a:cs typeface="Times New Roman"/>
              </a:rPr>
              <a:t>oh: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Bud</a:t>
            </a:r>
            <a:r>
              <a:rPr sz="1300" spc="-19" dirty="0">
                <a:latin typeface="Times New Roman"/>
                <a:cs typeface="Times New Roman"/>
              </a:rPr>
              <a:t>a</a:t>
            </a:r>
            <a:r>
              <a:rPr sz="1300" spc="-14" dirty="0">
                <a:latin typeface="Times New Roman"/>
                <a:cs typeface="Times New Roman"/>
              </a:rPr>
              <a:t>y</a:t>
            </a:r>
            <a:r>
              <a:rPr sz="1300" spc="-19" dirty="0">
                <a:latin typeface="Times New Roman"/>
                <a:cs typeface="Times New Roman"/>
              </a:rPr>
              <a:t>a</a:t>
            </a:r>
            <a:r>
              <a:rPr sz="1300" spc="-14" dirty="0">
                <a:latin typeface="Times New Roman"/>
                <a:cs typeface="Times New Roman"/>
              </a:rPr>
              <a:t>w</a:t>
            </a:r>
            <a:r>
              <a:rPr sz="1300" spc="0" dirty="0">
                <a:latin typeface="Times New Roman"/>
                <a:cs typeface="Times New Roman"/>
              </a:rPr>
              <a:t>an dae</a:t>
            </a:r>
            <a:r>
              <a:rPr sz="1300" spc="-5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ah,</a:t>
            </a:r>
            <a:r>
              <a:rPr sz="1300" spc="-40" dirty="0">
                <a:latin typeface="Times New Roman"/>
                <a:cs typeface="Times New Roman"/>
              </a:rPr>
              <a:t> </a:t>
            </a:r>
            <a:r>
              <a:rPr sz="1300" spc="-4" dirty="0">
                <a:latin typeface="Times New Roman"/>
                <a:cs typeface="Times New Roman"/>
              </a:rPr>
              <a:t>a</a:t>
            </a:r>
            <a:r>
              <a:rPr sz="1300" spc="0" dirty="0">
                <a:latin typeface="Times New Roman"/>
                <a:cs typeface="Times New Roman"/>
              </a:rPr>
              <a:t>tlit</a:t>
            </a:r>
            <a:r>
              <a:rPr sz="1300" spc="195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berp</a:t>
            </a:r>
            <a:r>
              <a:rPr sz="1300" spc="-19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estasi dae</a:t>
            </a:r>
            <a:r>
              <a:rPr sz="1300" spc="-5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ah,</a:t>
            </a:r>
            <a:r>
              <a:rPr sz="1300" spc="-40" dirty="0">
                <a:latin typeface="Times New Roman"/>
                <a:cs typeface="Times New Roman"/>
              </a:rPr>
              <a:t> </a:t>
            </a:r>
            <a:r>
              <a:rPr sz="1300" spc="-41" dirty="0">
                <a:latin typeface="Times New Roman"/>
                <a:cs typeface="Times New Roman"/>
              </a:rPr>
              <a:t>k</a:t>
            </a:r>
            <a:r>
              <a:rPr sz="1300" spc="0" dirty="0">
                <a:latin typeface="Times New Roman"/>
                <a:cs typeface="Times New Roman"/>
              </a:rPr>
              <a:t>epala</a:t>
            </a:r>
            <a:r>
              <a:rPr sz="1300" spc="-43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dae</a:t>
            </a:r>
            <a:r>
              <a:rPr sz="1300" spc="-4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ah, pengusaha,</a:t>
            </a:r>
            <a:r>
              <a:rPr sz="1300" spc="-59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ﬁgu</a:t>
            </a:r>
            <a:r>
              <a:rPr sz="1300" spc="-44" dirty="0">
                <a:latin typeface="Times New Roman"/>
                <a:cs typeface="Times New Roman"/>
              </a:rPr>
              <a:t>r</a:t>
            </a:r>
            <a:r>
              <a:rPr sz="1300" spc="0" dirty="0">
                <a:latin typeface="Times New Roman"/>
                <a:cs typeface="Times New Roman"/>
              </a:rPr>
              <a:t>-ﬁgur sukses,</a:t>
            </a:r>
            <a:r>
              <a:rPr sz="1300" spc="269" dirty="0">
                <a:latin typeface="Times New Roman"/>
                <a:cs typeface="Times New Roman"/>
              </a:rPr>
              <a:t> </a:t>
            </a:r>
            <a:r>
              <a:rPr sz="1300" spc="0" dirty="0">
                <a:latin typeface="Times New Roman"/>
                <a:cs typeface="Times New Roman"/>
              </a:rPr>
              <a:t>dll.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13150" y="1207075"/>
            <a:ext cx="1972200" cy="301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32569" marR="632367" algn="ctr">
              <a:lnSpc>
                <a:spcPct val="95825"/>
              </a:lnSpc>
              <a:spcBef>
                <a:spcPts val="440"/>
              </a:spcBef>
            </a:pPr>
            <a:r>
              <a:rPr sz="1300" b="1" dirty="0">
                <a:solidFill>
                  <a:srgbClr val="FFFFFF"/>
                </a:solidFill>
                <a:latin typeface="Times New Roman"/>
                <a:cs typeface="Times New Roman"/>
              </a:rPr>
              <a:t>Inspi</a:t>
            </a:r>
            <a:r>
              <a:rPr sz="13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asi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2825" y="1207076"/>
            <a:ext cx="1882800" cy="301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27559">
              <a:lnSpc>
                <a:spcPct val="95825"/>
              </a:lnSpc>
              <a:spcBef>
                <a:spcPts val="440"/>
              </a:spcBef>
            </a:pPr>
            <a:r>
              <a:rPr sz="13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3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ﬂe</a:t>
            </a:r>
            <a:r>
              <a:rPr sz="13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74275" y="1207077"/>
            <a:ext cx="1882800" cy="301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3844">
              <a:lnSpc>
                <a:spcPct val="95825"/>
              </a:lnSpc>
              <a:spcBef>
                <a:spcPts val="440"/>
              </a:spcBef>
            </a:pPr>
            <a:r>
              <a:rPr sz="1300" b="1" spc="-4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3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tribusi</a:t>
            </a:r>
            <a:r>
              <a:rPr sz="1300" b="1" spc="2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Sosial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3825" y="1207455"/>
            <a:ext cx="1882800" cy="301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76704">
              <a:lnSpc>
                <a:spcPct val="95825"/>
              </a:lnSpc>
              <a:spcBef>
                <a:spcPts val="440"/>
              </a:spcBef>
            </a:pPr>
            <a:r>
              <a:rPr sz="1300" b="1" spc="-4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ebine</a:t>
            </a:r>
            <a:r>
              <a:rPr sz="13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aan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9214" y="556175"/>
            <a:ext cx="85212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97"/>
              </a:spcBef>
            </a:pPr>
            <a:endParaRPr sz="1200"/>
          </a:p>
          <a:p>
            <a:pPr marL="1727034">
              <a:lnSpc>
                <a:spcPct val="95825"/>
              </a:lnSpc>
            </a:pP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mp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800" b="1" spc="34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enis </a:t>
            </a:r>
            <a:r>
              <a:rPr sz="1800" b="1" spc="2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9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egi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tan</a:t>
            </a:r>
            <a:r>
              <a:rPr sz="18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tama</a:t>
            </a:r>
            <a:r>
              <a:rPr sz="1800" b="1" spc="-3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odul</a:t>
            </a:r>
            <a:r>
              <a:rPr sz="1800" b="1" spc="29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Nusa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9" name="object 17">
            <a:extLst>
              <a:ext uri="{FF2B5EF4-FFF2-40B4-BE49-F238E27FC236}">
                <a16:creationId xmlns:a16="http://schemas.microsoft.com/office/drawing/2014/main" id="{83504F3C-3465-4E99-B924-52DEDB568586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9">
            <a:extLst>
              <a:ext uri="{FF2B5EF4-FFF2-40B4-BE49-F238E27FC236}">
                <a16:creationId xmlns:a16="http://schemas.microsoft.com/office/drawing/2014/main" id="{0C31C598-DAD2-46D6-A06B-5CC3DAEE5A10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21">
            <a:extLst>
              <a:ext uri="{FF2B5EF4-FFF2-40B4-BE49-F238E27FC236}">
                <a16:creationId xmlns:a16="http://schemas.microsoft.com/office/drawing/2014/main" id="{EDDDB749-91DB-4416-BD08-18842127580C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23">
            <a:extLst>
              <a:ext uri="{FF2B5EF4-FFF2-40B4-BE49-F238E27FC236}">
                <a16:creationId xmlns:a16="http://schemas.microsoft.com/office/drawing/2014/main" id="{B96477D5-3076-4D85-AE5D-2F54792C623E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8E77B0DD-8C2C-42E5-AEFE-A5325502E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/>
          <p:nvPr/>
        </p:nvSpPr>
        <p:spPr>
          <a:xfrm>
            <a:off x="1789690" y="2643365"/>
            <a:ext cx="6308000" cy="1010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13550" y="2667225"/>
            <a:ext cx="6206400" cy="894900"/>
          </a:xfrm>
          <a:custGeom>
            <a:avLst/>
            <a:gdLst/>
            <a:ahLst/>
            <a:cxnLst/>
            <a:rect l="l" t="t" r="r" b="b"/>
            <a:pathLst>
              <a:path w="6206400" h="894900">
                <a:moveTo>
                  <a:pt x="0" y="0"/>
                </a:moveTo>
                <a:lnTo>
                  <a:pt x="6206400" y="0"/>
                </a:lnTo>
                <a:lnTo>
                  <a:pt x="6206400" y="894900"/>
                </a:lnTo>
                <a:lnTo>
                  <a:pt x="0" y="8949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41450" y="2629125"/>
            <a:ext cx="743700" cy="100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98600" y="2667225"/>
            <a:ext cx="629400" cy="894900"/>
          </a:xfrm>
          <a:custGeom>
            <a:avLst/>
            <a:gdLst/>
            <a:ahLst/>
            <a:cxnLst/>
            <a:rect l="l" t="t" r="r" b="b"/>
            <a:pathLst>
              <a:path w="629400" h="894900">
                <a:moveTo>
                  <a:pt x="0" y="0"/>
                </a:moveTo>
                <a:lnTo>
                  <a:pt x="629400" y="0"/>
                </a:lnTo>
                <a:lnTo>
                  <a:pt x="629400" y="894900"/>
                </a:lnTo>
                <a:lnTo>
                  <a:pt x="0" y="89490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79697" y="1417803"/>
            <a:ext cx="6308000" cy="69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03557" y="1441662"/>
            <a:ext cx="6206400" cy="591900"/>
          </a:xfrm>
          <a:custGeom>
            <a:avLst/>
            <a:gdLst/>
            <a:ahLst/>
            <a:cxnLst/>
            <a:rect l="l" t="t" r="r" b="b"/>
            <a:pathLst>
              <a:path w="6206400" h="591900">
                <a:moveTo>
                  <a:pt x="0" y="0"/>
                </a:moveTo>
                <a:lnTo>
                  <a:pt x="6206400" y="0"/>
                </a:lnTo>
                <a:lnTo>
                  <a:pt x="62064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0B539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41462" y="1403614"/>
            <a:ext cx="743700" cy="70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98612" y="1441714"/>
            <a:ext cx="629400" cy="591900"/>
          </a:xfrm>
          <a:custGeom>
            <a:avLst/>
            <a:gdLst/>
            <a:ahLst/>
            <a:cxnLst/>
            <a:rect l="l" t="t" r="r" b="b"/>
            <a:pathLst>
              <a:path w="629400" h="591900">
                <a:moveTo>
                  <a:pt x="0" y="0"/>
                </a:moveTo>
                <a:lnTo>
                  <a:pt x="629400" y="0"/>
                </a:lnTo>
                <a:lnTo>
                  <a:pt x="6294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992762" y="2113389"/>
            <a:ext cx="927000" cy="512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49912" y="2151489"/>
            <a:ext cx="812700" cy="397800"/>
          </a:xfrm>
          <a:custGeom>
            <a:avLst/>
            <a:gdLst/>
            <a:ahLst/>
            <a:cxnLst/>
            <a:rect l="l" t="t" r="r" b="b"/>
            <a:pathLst>
              <a:path w="812700" h="397800">
                <a:moveTo>
                  <a:pt x="0" y="0"/>
                </a:moveTo>
                <a:lnTo>
                  <a:pt x="812700" y="0"/>
                </a:lnTo>
                <a:lnTo>
                  <a:pt x="812700" y="397800"/>
                </a:lnTo>
                <a:lnTo>
                  <a:pt x="0" y="397800"/>
                </a:lnTo>
                <a:lnTo>
                  <a:pt x="0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2064" y="518075"/>
            <a:ext cx="8635500" cy="706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9214" y="556175"/>
            <a:ext cx="8521200" cy="591900"/>
          </a:xfrm>
          <a:custGeom>
            <a:avLst/>
            <a:gdLst/>
            <a:ahLst/>
            <a:cxnLst/>
            <a:rect l="l" t="t" r="r" b="b"/>
            <a:pathLst>
              <a:path w="8521200" h="591900">
                <a:moveTo>
                  <a:pt x="0" y="0"/>
                </a:moveTo>
                <a:lnTo>
                  <a:pt x="8521200" y="0"/>
                </a:lnTo>
                <a:lnTo>
                  <a:pt x="8521200" y="591900"/>
                </a:lnTo>
                <a:lnTo>
                  <a:pt x="0" y="591900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86625" y="3811930"/>
            <a:ext cx="526475" cy="715950"/>
          </a:xfrm>
          <a:custGeom>
            <a:avLst/>
            <a:gdLst/>
            <a:ahLst/>
            <a:cxnLst/>
            <a:rect l="l" t="t" r="r" b="b"/>
            <a:pathLst>
              <a:path w="526475" h="715950">
                <a:moveTo>
                  <a:pt x="0" y="0"/>
                </a:moveTo>
                <a:lnTo>
                  <a:pt x="526475" y="0"/>
                </a:lnTo>
                <a:lnTo>
                  <a:pt x="526475" y="715950"/>
                </a:lnTo>
                <a:lnTo>
                  <a:pt x="0" y="71595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13100" y="3811930"/>
            <a:ext cx="1306075" cy="715950"/>
          </a:xfrm>
          <a:custGeom>
            <a:avLst/>
            <a:gdLst/>
            <a:ahLst/>
            <a:cxnLst/>
            <a:rect l="l" t="t" r="r" b="b"/>
            <a:pathLst>
              <a:path w="1306075" h="715950">
                <a:moveTo>
                  <a:pt x="0" y="0"/>
                </a:moveTo>
                <a:lnTo>
                  <a:pt x="1306075" y="0"/>
                </a:lnTo>
                <a:lnTo>
                  <a:pt x="1306075" y="715950"/>
                </a:lnTo>
                <a:lnTo>
                  <a:pt x="0" y="71595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19175" y="3811930"/>
            <a:ext cx="1650325" cy="715950"/>
          </a:xfrm>
          <a:custGeom>
            <a:avLst/>
            <a:gdLst/>
            <a:ahLst/>
            <a:cxnLst/>
            <a:rect l="l" t="t" r="r" b="b"/>
            <a:pathLst>
              <a:path w="1650325" h="715950">
                <a:moveTo>
                  <a:pt x="0" y="0"/>
                </a:moveTo>
                <a:lnTo>
                  <a:pt x="1650325" y="0"/>
                </a:lnTo>
                <a:lnTo>
                  <a:pt x="1650325" y="715950"/>
                </a:lnTo>
                <a:lnTo>
                  <a:pt x="0" y="71595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69500" y="3811930"/>
            <a:ext cx="1792050" cy="715950"/>
          </a:xfrm>
          <a:custGeom>
            <a:avLst/>
            <a:gdLst/>
            <a:ahLst/>
            <a:cxnLst/>
            <a:rect l="l" t="t" r="r" b="b"/>
            <a:pathLst>
              <a:path w="1792050" h="715950">
                <a:moveTo>
                  <a:pt x="0" y="0"/>
                </a:moveTo>
                <a:lnTo>
                  <a:pt x="1792050" y="0"/>
                </a:lnTo>
                <a:lnTo>
                  <a:pt x="1792050" y="715950"/>
                </a:lnTo>
                <a:lnTo>
                  <a:pt x="0" y="71595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61550" y="3811930"/>
            <a:ext cx="931475" cy="715950"/>
          </a:xfrm>
          <a:custGeom>
            <a:avLst/>
            <a:gdLst/>
            <a:ahLst/>
            <a:cxnLst/>
            <a:rect l="l" t="t" r="r" b="b"/>
            <a:pathLst>
              <a:path w="931475" h="715950">
                <a:moveTo>
                  <a:pt x="0" y="0"/>
                </a:moveTo>
                <a:lnTo>
                  <a:pt x="931475" y="0"/>
                </a:lnTo>
                <a:lnTo>
                  <a:pt x="931475" y="715950"/>
                </a:lnTo>
                <a:lnTo>
                  <a:pt x="0" y="715950"/>
                </a:lnTo>
                <a:lnTo>
                  <a:pt x="0" y="0"/>
                </a:lnTo>
                <a:close/>
              </a:path>
            </a:pathLst>
          </a:custGeom>
          <a:solidFill>
            <a:srgbClr val="3D85C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86625" y="3797655"/>
            <a:ext cx="0" cy="1216875"/>
          </a:xfrm>
          <a:custGeom>
            <a:avLst/>
            <a:gdLst/>
            <a:ahLst/>
            <a:cxnLst/>
            <a:rect l="l" t="t" r="r" b="b"/>
            <a:pathLst>
              <a:path h="1216875">
                <a:moveTo>
                  <a:pt x="0" y="0"/>
                </a:moveTo>
                <a:lnTo>
                  <a:pt x="0" y="1216875"/>
                </a:lnTo>
              </a:path>
            </a:pathLst>
          </a:custGeom>
          <a:ln w="28575">
            <a:solidFill>
              <a:srgbClr val="BE9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13100" y="3797655"/>
            <a:ext cx="0" cy="1216875"/>
          </a:xfrm>
          <a:custGeom>
            <a:avLst/>
            <a:gdLst/>
            <a:ahLst/>
            <a:cxnLst/>
            <a:rect l="l" t="t" r="r" b="b"/>
            <a:pathLst>
              <a:path h="1216875">
                <a:moveTo>
                  <a:pt x="0" y="0"/>
                </a:moveTo>
                <a:lnTo>
                  <a:pt x="0" y="1216875"/>
                </a:lnTo>
              </a:path>
            </a:pathLst>
          </a:custGeom>
          <a:ln w="28575">
            <a:solidFill>
              <a:srgbClr val="BE9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19175" y="3797655"/>
            <a:ext cx="0" cy="1216875"/>
          </a:xfrm>
          <a:custGeom>
            <a:avLst/>
            <a:gdLst/>
            <a:ahLst/>
            <a:cxnLst/>
            <a:rect l="l" t="t" r="r" b="b"/>
            <a:pathLst>
              <a:path h="1216875">
                <a:moveTo>
                  <a:pt x="0" y="0"/>
                </a:moveTo>
                <a:lnTo>
                  <a:pt x="0" y="1216875"/>
                </a:lnTo>
              </a:path>
            </a:pathLst>
          </a:custGeom>
          <a:ln w="28575">
            <a:solidFill>
              <a:srgbClr val="BE9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69500" y="3797655"/>
            <a:ext cx="0" cy="1216875"/>
          </a:xfrm>
          <a:custGeom>
            <a:avLst/>
            <a:gdLst/>
            <a:ahLst/>
            <a:cxnLst/>
            <a:rect l="l" t="t" r="r" b="b"/>
            <a:pathLst>
              <a:path h="1216875">
                <a:moveTo>
                  <a:pt x="0" y="0"/>
                </a:moveTo>
                <a:lnTo>
                  <a:pt x="0" y="1216875"/>
                </a:lnTo>
              </a:path>
            </a:pathLst>
          </a:custGeom>
          <a:ln w="28575">
            <a:solidFill>
              <a:srgbClr val="BE9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61550" y="3797655"/>
            <a:ext cx="0" cy="1216875"/>
          </a:xfrm>
          <a:custGeom>
            <a:avLst/>
            <a:gdLst/>
            <a:ahLst/>
            <a:cxnLst/>
            <a:rect l="l" t="t" r="r" b="b"/>
            <a:pathLst>
              <a:path h="1216875">
                <a:moveTo>
                  <a:pt x="0" y="0"/>
                </a:moveTo>
                <a:lnTo>
                  <a:pt x="0" y="1216875"/>
                </a:lnTo>
              </a:path>
            </a:pathLst>
          </a:custGeom>
          <a:ln w="28575">
            <a:solidFill>
              <a:srgbClr val="BE9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93025" y="3797655"/>
            <a:ext cx="0" cy="1216875"/>
          </a:xfrm>
          <a:custGeom>
            <a:avLst/>
            <a:gdLst/>
            <a:ahLst/>
            <a:cxnLst/>
            <a:rect l="l" t="t" r="r" b="b"/>
            <a:pathLst>
              <a:path h="1216875">
                <a:moveTo>
                  <a:pt x="0" y="0"/>
                </a:moveTo>
                <a:lnTo>
                  <a:pt x="0" y="1216875"/>
                </a:lnTo>
              </a:path>
            </a:pathLst>
          </a:custGeom>
          <a:ln w="28575">
            <a:solidFill>
              <a:srgbClr val="BE9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72350" y="3811930"/>
            <a:ext cx="6234950" cy="0"/>
          </a:xfrm>
          <a:custGeom>
            <a:avLst/>
            <a:gdLst/>
            <a:ahLst/>
            <a:cxnLst/>
            <a:rect l="l" t="t" r="r" b="b"/>
            <a:pathLst>
              <a:path w="6234950">
                <a:moveTo>
                  <a:pt x="0" y="0"/>
                </a:moveTo>
                <a:lnTo>
                  <a:pt x="6234950" y="0"/>
                </a:lnTo>
              </a:path>
            </a:pathLst>
          </a:custGeom>
          <a:ln w="28575">
            <a:solidFill>
              <a:srgbClr val="BE9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2350" y="4527880"/>
            <a:ext cx="6234950" cy="0"/>
          </a:xfrm>
          <a:custGeom>
            <a:avLst/>
            <a:gdLst/>
            <a:ahLst/>
            <a:cxnLst/>
            <a:rect l="l" t="t" r="r" b="b"/>
            <a:pathLst>
              <a:path w="6234950">
                <a:moveTo>
                  <a:pt x="0" y="0"/>
                </a:moveTo>
                <a:lnTo>
                  <a:pt x="6234950" y="0"/>
                </a:lnTo>
              </a:path>
            </a:pathLst>
          </a:custGeom>
          <a:ln w="28575">
            <a:solidFill>
              <a:srgbClr val="BE9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72350" y="5000255"/>
            <a:ext cx="6234950" cy="0"/>
          </a:xfrm>
          <a:custGeom>
            <a:avLst/>
            <a:gdLst/>
            <a:ahLst/>
            <a:cxnLst/>
            <a:rect l="l" t="t" r="r" b="b"/>
            <a:pathLst>
              <a:path w="6234950">
                <a:moveTo>
                  <a:pt x="0" y="0"/>
                </a:moveTo>
                <a:lnTo>
                  <a:pt x="6234950" y="0"/>
                </a:lnTo>
              </a:path>
            </a:pathLst>
          </a:custGeom>
          <a:ln w="28575">
            <a:solidFill>
              <a:srgbClr val="BE9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809907" y="1689698"/>
            <a:ext cx="3489593" cy="2031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25"/>
              </a:lnSpc>
              <a:spcBef>
                <a:spcPts val="76"/>
              </a:spcBef>
            </a:pP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kuliah</a:t>
            </a:r>
            <a:r>
              <a:rPr sz="1400" spc="2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23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ang</a:t>
            </a:r>
            <a:r>
              <a:rPr sz="1400" spc="-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dit</a:t>
            </a:r>
            <a:r>
              <a:rPr sz="1400" spc="-23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17" dirty="0">
                <a:solidFill>
                  <a:srgbClr val="FFFFFF"/>
                </a:solidFill>
                <a:latin typeface="Times New Roman"/>
                <a:cs typeface="Times New Roman"/>
              </a:rPr>
              <a:t>w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400" spc="-17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oleh</a:t>
            </a:r>
            <a:r>
              <a:rPr sz="1400" spc="-1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400" b="1" spc="-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enerima.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19900" y="3118479"/>
            <a:ext cx="3670809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daring </a:t>
            </a:r>
            <a:r>
              <a:rPr sz="12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sz="12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tanpa</a:t>
            </a:r>
            <a:r>
              <a:rPr sz="120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praktikum),</a:t>
            </a:r>
            <a:r>
              <a:rPr sz="1200" spc="-10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seperti</a:t>
            </a:r>
            <a:r>
              <a:rPr sz="1200" spc="26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spc="-32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ema</a:t>
            </a:r>
            <a:r>
              <a:rPr sz="1200" spc="2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berikut: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86625" y="3811930"/>
            <a:ext cx="526475" cy="715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126940">
              <a:lnSpc>
                <a:spcPct val="95825"/>
              </a:lnSpc>
              <a:spcBef>
                <a:spcPts val="1015"/>
              </a:spcBef>
            </a:pP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MK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13100" y="3811930"/>
            <a:ext cx="1306075" cy="715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75"/>
              </a:spcBef>
            </a:pPr>
            <a:endParaRPr sz="1100"/>
          </a:p>
          <a:p>
            <a:pPr marL="354720" marR="354240" algn="ctr">
              <a:lnSpc>
                <a:spcPct val="95825"/>
              </a:lnSpc>
            </a:pPr>
            <a:r>
              <a:rPr sz="14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odul</a:t>
            </a:r>
            <a:endParaRPr sz="1400">
              <a:latin typeface="Times New Roman"/>
              <a:cs typeface="Times New Roman"/>
            </a:endParaRPr>
          </a:p>
          <a:p>
            <a:pPr marL="185771" marR="184923" algn="ctr">
              <a:lnSpc>
                <a:spcPct val="95825"/>
              </a:lnSpc>
              <a:spcBef>
                <a:spcPts val="70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Nusa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14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19175" y="3811930"/>
            <a:ext cx="1650325" cy="715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75"/>
              </a:spcBef>
            </a:pPr>
            <a:endParaRPr sz="1100"/>
          </a:p>
          <a:p>
            <a:pPr marL="487085" marR="486558" algn="ctr">
              <a:lnSpc>
                <a:spcPct val="95825"/>
              </a:lnSpc>
            </a:pP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MK</a:t>
            </a:r>
            <a:r>
              <a:rPr sz="1400" b="1" spc="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lain</a:t>
            </a:r>
            <a:endParaRPr sz="1400">
              <a:latin typeface="Times New Roman"/>
              <a:cs typeface="Times New Roman"/>
            </a:endParaRPr>
          </a:p>
          <a:p>
            <a:pPr marL="163493" marR="162780" algn="ctr">
              <a:lnSpc>
                <a:spcPct val="95825"/>
              </a:lnSpc>
              <a:spcBef>
                <a:spcPts val="70"/>
              </a:spcBef>
            </a:pP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1400" b="1" spc="7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400" b="1" spc="-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enerima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69500" y="3811930"/>
            <a:ext cx="1792050" cy="715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75"/>
              </a:spcBef>
            </a:pPr>
            <a:endParaRPr sz="1100"/>
          </a:p>
          <a:p>
            <a:pPr marL="549947" marR="549419" algn="ctr">
              <a:lnSpc>
                <a:spcPct val="95825"/>
              </a:lnSpc>
            </a:pP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MK</a:t>
            </a:r>
            <a:r>
              <a:rPr sz="1400" b="1" spc="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lain</a:t>
            </a:r>
            <a:endParaRPr sz="1400">
              <a:latin typeface="Times New Roman"/>
              <a:cs typeface="Times New Roman"/>
            </a:endParaRPr>
          </a:p>
          <a:p>
            <a:pPr marL="259589" marR="258904" algn="ctr">
              <a:lnSpc>
                <a:spcPct val="95825"/>
              </a:lnSpc>
              <a:spcBef>
                <a:spcPts val="70"/>
              </a:spcBef>
            </a:pP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di</a:t>
            </a:r>
            <a:r>
              <a:rPr sz="1400" b="1" spc="7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400" b="1" spc="-10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engirim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61550" y="3811930"/>
            <a:ext cx="931475" cy="715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253123">
              <a:lnSpc>
                <a:spcPct val="95825"/>
              </a:lnSpc>
              <a:spcBef>
                <a:spcPts val="1015"/>
              </a:spcBef>
            </a:pPr>
            <a:r>
              <a:rPr sz="1400" b="1" spc="-134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4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tal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86625" y="4527880"/>
            <a:ext cx="526475" cy="472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7149">
              <a:lnSpc>
                <a:spcPct val="103556"/>
              </a:lnSpc>
              <a:spcBef>
                <a:spcPts val="450"/>
              </a:spcBef>
            </a:pPr>
            <a:r>
              <a:rPr sz="1400" spc="0" dirty="0">
                <a:latin typeface="Book Antiqua"/>
                <a:cs typeface="Book Antiqua"/>
              </a:rPr>
              <a:t>sks</a:t>
            </a:r>
            <a:endParaRPr sz="1400">
              <a:latin typeface="Book Antiqua"/>
              <a:cs typeface="Book Antiqu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13100" y="4527880"/>
            <a:ext cx="1306075" cy="472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82577" marR="582527" algn="ctr">
              <a:lnSpc>
                <a:spcPct val="103556"/>
              </a:lnSpc>
              <a:spcBef>
                <a:spcPts val="450"/>
              </a:spcBef>
            </a:pPr>
            <a:r>
              <a:rPr sz="1400" spc="0" dirty="0">
                <a:latin typeface="Book Antiqua"/>
                <a:cs typeface="Book Antiqua"/>
              </a:rPr>
              <a:t>4</a:t>
            </a:r>
            <a:endParaRPr sz="140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19175" y="4527880"/>
            <a:ext cx="1650325" cy="472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88893">
              <a:lnSpc>
                <a:spcPct val="103556"/>
              </a:lnSpc>
              <a:spcBef>
                <a:spcPts val="450"/>
              </a:spcBef>
            </a:pPr>
            <a:r>
              <a:rPr sz="1400" spc="0" dirty="0">
                <a:latin typeface="Book Antiqua"/>
                <a:cs typeface="Book Antiqua"/>
              </a:rPr>
              <a:t>10 s.d 16</a:t>
            </a:r>
            <a:endParaRPr sz="1400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69500" y="4527880"/>
            <a:ext cx="1792050" cy="472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22571" marR="622591" algn="ctr">
              <a:lnSpc>
                <a:spcPct val="103556"/>
              </a:lnSpc>
              <a:spcBef>
                <a:spcPts val="450"/>
              </a:spcBef>
            </a:pPr>
            <a:r>
              <a:rPr sz="1400" spc="0" dirty="0">
                <a:latin typeface="Book Antiqua"/>
                <a:cs typeface="Book Antiqua"/>
              </a:rPr>
              <a:t>0 s.d 6</a:t>
            </a:r>
            <a:endParaRPr sz="140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1550" y="4527880"/>
            <a:ext cx="931475" cy="4723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50851" marR="350753" algn="ctr">
              <a:lnSpc>
                <a:spcPct val="103556"/>
              </a:lnSpc>
              <a:spcBef>
                <a:spcPts val="450"/>
              </a:spcBef>
            </a:pPr>
            <a:r>
              <a:rPr sz="1400" spc="0" dirty="0">
                <a:latin typeface="Book Antiqua"/>
                <a:cs typeface="Book Antiqua"/>
              </a:rPr>
              <a:t>20</a:t>
            </a:r>
            <a:endParaRPr sz="140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8600" y="2667225"/>
            <a:ext cx="629400" cy="894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199505">
              <a:lnSpc>
                <a:spcPct val="95825"/>
              </a:lnSpc>
              <a:spcBef>
                <a:spcPts val="1203"/>
              </a:spcBef>
            </a:pPr>
            <a:r>
              <a:rPr sz="2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2.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13550" y="2667225"/>
            <a:ext cx="6206400" cy="894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ct val="95825"/>
              </a:lnSpc>
              <a:spcBef>
                <a:spcPts val="180"/>
              </a:spcBef>
            </a:pP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ahasi</a:t>
            </a:r>
            <a:r>
              <a:rPr sz="1200" spc="-11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spc="-16" dirty="0">
                <a:solidFill>
                  <a:srgbClr val="FFFFFF"/>
                </a:solidFill>
                <a:latin typeface="Times New Roman"/>
                <a:cs typeface="Times New Roman"/>
              </a:rPr>
              <a:t>w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31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dap</a:t>
            </a:r>
            <a:r>
              <a:rPr sz="1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 </a:t>
            </a:r>
            <a:r>
              <a:rPr sz="12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meng</a:t>
            </a:r>
            <a:r>
              <a:rPr sz="1200" b="1" spc="-3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ombinasi</a:t>
            </a:r>
            <a:r>
              <a:rPr sz="1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200" b="1" spc="15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ta </a:t>
            </a:r>
            <a:r>
              <a:rPr sz="1200" spc="18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kuliah  </a:t>
            </a:r>
            <a:r>
              <a:rPr sz="1200" spc="4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7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ang </a:t>
            </a:r>
            <a:r>
              <a:rPr sz="1200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dit</a:t>
            </a:r>
            <a:r>
              <a:rPr sz="1200" spc="-22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-17" dirty="0">
                <a:solidFill>
                  <a:srgbClr val="FFFFFF"/>
                </a:solidFill>
                <a:latin typeface="Times New Roman"/>
                <a:cs typeface="Times New Roman"/>
              </a:rPr>
              <a:t>w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arkan</a:t>
            </a:r>
            <a:r>
              <a:rPr sz="1200" spc="3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PT </a:t>
            </a:r>
            <a:r>
              <a:rPr sz="1200" b="1" spc="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9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enerima</a:t>
            </a:r>
            <a:endParaRPr sz="1200">
              <a:latin typeface="Times New Roman"/>
              <a:cs typeface="Times New Roman"/>
            </a:endParaRPr>
          </a:p>
          <a:p>
            <a:pPr marL="19050">
              <a:lnSpc>
                <a:spcPct val="95825"/>
              </a:lnSpc>
              <a:spcBef>
                <a:spcPts val="275"/>
              </a:spcBef>
            </a:pP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(paling </a:t>
            </a:r>
            <a:r>
              <a:rPr sz="1200" b="1" spc="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sedikit</a:t>
            </a:r>
            <a:r>
              <a:rPr sz="12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14</a:t>
            </a:r>
            <a:r>
              <a:rPr sz="1200" b="1" spc="7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2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s)</a:t>
            </a:r>
            <a:r>
              <a:rPr sz="1200" b="1" spc="2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sz="1200" spc="-22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1200" spc="-2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kuliah</a:t>
            </a:r>
            <a:r>
              <a:rPr sz="1200" spc="28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dari</a:t>
            </a:r>
            <a:r>
              <a:rPr sz="1200" spc="2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PT</a:t>
            </a:r>
            <a:r>
              <a:rPr sz="12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11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2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engirim</a:t>
            </a:r>
            <a:r>
              <a:rPr sz="1200" b="1" spc="-13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hingga</a:t>
            </a:r>
            <a:r>
              <a:rPr sz="12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sz="1200" spc="13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sks </a:t>
            </a:r>
            <a:r>
              <a:rPr sz="12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dilakukan</a:t>
            </a:r>
            <a:r>
              <a:rPr sz="1200" spc="1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0" dirty="0">
                <a:solidFill>
                  <a:srgbClr val="FFFFFF"/>
                </a:solidFill>
                <a:latin typeface="Times New Roman"/>
                <a:cs typeface="Times New Roman"/>
              </a:rPr>
              <a:t>secara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49912" y="2151489"/>
            <a:ext cx="812700" cy="39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41"/>
              </a:spcBef>
            </a:pPr>
            <a:endParaRPr sz="550"/>
          </a:p>
          <a:p>
            <a:pPr marL="174904">
              <a:lnSpc>
                <a:spcPct val="95825"/>
              </a:lnSpc>
            </a:pPr>
            <a:r>
              <a:rPr sz="17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tau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8612" y="1441714"/>
            <a:ext cx="6294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11"/>
              </a:spcBef>
            </a:pPr>
            <a:endParaRPr sz="1000"/>
          </a:p>
          <a:p>
            <a:pPr marL="209725">
              <a:lnSpc>
                <a:spcPct val="95825"/>
              </a:lnSpc>
            </a:pPr>
            <a:r>
              <a:rPr sz="23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1.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03557" y="1441662"/>
            <a:ext cx="62064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50">
              <a:lnSpc>
                <a:spcPct val="95825"/>
              </a:lnSpc>
              <a:spcBef>
                <a:spcPts val="185"/>
              </a:spcBef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ahasi</a:t>
            </a:r>
            <a:r>
              <a:rPr sz="1400" spc="-16" dirty="0">
                <a:solidFill>
                  <a:srgbClr val="FFFFFF"/>
                </a:solidFill>
                <a:latin typeface="Times New Roman"/>
                <a:cs typeface="Times New Roman"/>
              </a:rPr>
              <a:t>sw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dido</a:t>
            </a:r>
            <a:r>
              <a:rPr sz="1400" spc="-22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ong</a:t>
            </a:r>
            <a:r>
              <a:rPr sz="1400" spc="6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tuk</a:t>
            </a:r>
            <a:r>
              <a:rPr sz="1400" spc="-1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mengambil</a:t>
            </a:r>
            <a:r>
              <a:rPr sz="1400" b="1" spc="-9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39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eseluruhan</a:t>
            </a:r>
            <a:r>
              <a:rPr sz="1400" b="1" spc="-16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sz="1400" b="1" spc="22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4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400" b="1" spc="-7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dari</a:t>
            </a:r>
            <a:r>
              <a:rPr sz="1400" spc="24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400" spc="-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9214" y="556175"/>
            <a:ext cx="8521200" cy="5919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200"/>
              </a:lnSpc>
              <a:spcBef>
                <a:spcPts val="97"/>
              </a:spcBef>
            </a:pPr>
            <a:endParaRPr sz="1200"/>
          </a:p>
          <a:p>
            <a:pPr marL="2525188">
              <a:lnSpc>
                <a:spcPct val="95825"/>
              </a:lnSpc>
            </a:pPr>
            <a:r>
              <a:rPr sz="1800" b="1" spc="-14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800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anisme</a:t>
            </a:r>
            <a:r>
              <a:rPr sz="1800" b="1" spc="-1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22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ela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sanaan</a:t>
            </a:r>
            <a:r>
              <a:rPr sz="1800" b="1" spc="-7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PMM</a:t>
            </a:r>
            <a:r>
              <a:rPr sz="1800" b="1" spc="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5" name="object 17">
            <a:extLst>
              <a:ext uri="{FF2B5EF4-FFF2-40B4-BE49-F238E27FC236}">
                <a16:creationId xmlns:a16="http://schemas.microsoft.com/office/drawing/2014/main" id="{757685DF-4927-4EC1-8DF1-E53EDC87FAA2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19">
            <a:extLst>
              <a:ext uri="{FF2B5EF4-FFF2-40B4-BE49-F238E27FC236}">
                <a16:creationId xmlns:a16="http://schemas.microsoft.com/office/drawing/2014/main" id="{123590EF-6B99-44D2-8C6D-21E1B4127C5F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21">
            <a:extLst>
              <a:ext uri="{FF2B5EF4-FFF2-40B4-BE49-F238E27FC236}">
                <a16:creationId xmlns:a16="http://schemas.microsoft.com/office/drawing/2014/main" id="{5B6BA747-FC51-4B65-B6D5-6E63A0FB0076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23">
            <a:extLst>
              <a:ext uri="{FF2B5EF4-FFF2-40B4-BE49-F238E27FC236}">
                <a16:creationId xmlns:a16="http://schemas.microsoft.com/office/drawing/2014/main" id="{30DA04C4-5E0D-4FEE-AF93-C4E922369A3B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B594252-9A76-412B-A505-88A0C92A41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95D345-47CB-419C-9076-77F32C97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229"/>
            <a:ext cx="9144000" cy="4115042"/>
          </a:xfrm>
          <a:prstGeom prst="rect">
            <a:avLst/>
          </a:prstGeom>
        </p:spPr>
      </p:pic>
      <p:sp>
        <p:nvSpPr>
          <p:cNvPr id="4" name="object 17">
            <a:extLst>
              <a:ext uri="{FF2B5EF4-FFF2-40B4-BE49-F238E27FC236}">
                <a16:creationId xmlns:a16="http://schemas.microsoft.com/office/drawing/2014/main" id="{CD74D75E-7EF5-493E-BA48-34686B17D431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172A5304-180C-4E6F-87C6-E7D63BB3EA2F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21">
            <a:extLst>
              <a:ext uri="{FF2B5EF4-FFF2-40B4-BE49-F238E27FC236}">
                <a16:creationId xmlns:a16="http://schemas.microsoft.com/office/drawing/2014/main" id="{75FFD08B-CD67-468A-B050-EABE1F1145A7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17F1483E-6DD4-4ECD-B765-46C6B668A8FB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E3F03-88E8-4545-849F-773801CE3C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C9D32B-1E09-4A1A-9152-991672D7DFA0}"/>
              </a:ext>
            </a:extLst>
          </p:cNvPr>
          <p:cNvSpPr txBox="1"/>
          <p:nvPr/>
        </p:nvSpPr>
        <p:spPr>
          <a:xfrm>
            <a:off x="3276902" y="4629271"/>
            <a:ext cx="2590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u="sng" dirty="0">
                <a:solidFill>
                  <a:srgbClr val="0070C0"/>
                </a:solidFill>
              </a:rPr>
              <a:t>https://program-pmm.id/</a:t>
            </a:r>
          </a:p>
        </p:txBody>
      </p:sp>
    </p:spTree>
    <p:extLst>
      <p:ext uri="{BB962C8B-B14F-4D97-AF65-F5344CB8AC3E}">
        <p14:creationId xmlns:p14="http://schemas.microsoft.com/office/powerpoint/2010/main" val="2837030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25CF5-B6A0-470B-84B6-02F976B6F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137"/>
            <a:ext cx="9144000" cy="4143225"/>
          </a:xfrm>
          <a:prstGeom prst="rect">
            <a:avLst/>
          </a:prstGeom>
        </p:spPr>
      </p:pic>
      <p:sp>
        <p:nvSpPr>
          <p:cNvPr id="4" name="object 17">
            <a:extLst>
              <a:ext uri="{FF2B5EF4-FFF2-40B4-BE49-F238E27FC236}">
                <a16:creationId xmlns:a16="http://schemas.microsoft.com/office/drawing/2014/main" id="{652BE8E7-9427-4764-8363-66FBE288C6C9}"/>
              </a:ext>
            </a:extLst>
          </p:cNvPr>
          <p:cNvSpPr/>
          <p:nvPr/>
        </p:nvSpPr>
        <p:spPr>
          <a:xfrm>
            <a:off x="7287925" y="41955"/>
            <a:ext cx="663075" cy="497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2721BAE9-3785-4F56-830F-0A419A225637}"/>
              </a:ext>
            </a:extLst>
          </p:cNvPr>
          <p:cNvSpPr/>
          <p:nvPr/>
        </p:nvSpPr>
        <p:spPr>
          <a:xfrm>
            <a:off x="7951000" y="181180"/>
            <a:ext cx="1095774" cy="218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21">
            <a:extLst>
              <a:ext uri="{FF2B5EF4-FFF2-40B4-BE49-F238E27FC236}">
                <a16:creationId xmlns:a16="http://schemas.microsoft.com/office/drawing/2014/main" id="{42E64E48-CE51-40AE-A4C0-782757E53DBB}"/>
              </a:ext>
            </a:extLst>
          </p:cNvPr>
          <p:cNvSpPr/>
          <p:nvPr/>
        </p:nvSpPr>
        <p:spPr>
          <a:xfrm>
            <a:off x="6718808" y="215846"/>
            <a:ext cx="528725" cy="187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794EDBE0-9986-4680-9D57-31757DBDF1F4}"/>
              </a:ext>
            </a:extLst>
          </p:cNvPr>
          <p:cNvSpPr/>
          <p:nvPr/>
        </p:nvSpPr>
        <p:spPr>
          <a:xfrm>
            <a:off x="6326198" y="61875"/>
            <a:ext cx="373449" cy="37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78CB2-9954-4FFE-A943-0DC07BD4E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081" y="57160"/>
            <a:ext cx="378164" cy="3781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29BD45-0522-481C-B4F6-F52698AFBDFA}"/>
              </a:ext>
            </a:extLst>
          </p:cNvPr>
          <p:cNvSpPr txBox="1"/>
          <p:nvPr/>
        </p:nvSpPr>
        <p:spPr>
          <a:xfrm>
            <a:off x="2099802" y="4687161"/>
            <a:ext cx="4944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u="sng" dirty="0">
                <a:solidFill>
                  <a:srgbClr val="0070C0"/>
                </a:solidFill>
              </a:rPr>
              <a:t>https://kampusmerdeka.kemdikbud.go.id/program</a:t>
            </a:r>
          </a:p>
        </p:txBody>
      </p:sp>
    </p:spTree>
    <p:extLst>
      <p:ext uri="{BB962C8B-B14F-4D97-AF65-F5344CB8AC3E}">
        <p14:creationId xmlns:p14="http://schemas.microsoft.com/office/powerpoint/2010/main" val="1777445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859</Words>
  <Application>Microsoft Office PowerPoint</Application>
  <PresentationFormat>On-screen Show (16:9)</PresentationFormat>
  <Paragraphs>229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Book Antiqua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Agus Purnomo</cp:lastModifiedBy>
  <cp:revision>6</cp:revision>
  <dcterms:modified xsi:type="dcterms:W3CDTF">2022-04-06T08:01:01Z</dcterms:modified>
</cp:coreProperties>
</file>