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76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E725-DF41-420D-A443-F05E97E69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E94D7-A1C6-4AED-96F5-ACB9D7797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F2362-4754-4F03-8415-0C4E1E40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CDB1-1095-4FE3-B9B4-EB2B0D95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5583C-9F4E-483D-A01B-B81D209B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711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0D11-5577-48F0-845C-F9435AB7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0061B-7EFF-4718-B7F1-69F38FDB5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D490D-4F66-4742-9E31-595FFB72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0346C-20B5-46E4-A59C-68B0B043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1E6D-7BFB-40A0-B9F1-601A8FFF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143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B32E8-E1F6-4B68-8D7B-A99241468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12FBE-D6E4-4A88-9BE1-57006256A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8B92D-CF93-468F-9F9A-C2F1B2A2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6C395-4B60-4AD7-B455-9739A90E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2CC9-41BE-48C4-8121-995DCDB1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775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579C-D119-47A9-AC4E-C4D0FDF8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FC7FC-C224-4612-A7E1-E928BEC4B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C601-AAD1-4AD9-99F4-9427F1A4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F2AA2-A44A-44C2-9E14-4BACED7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2902-B35C-45C5-B9A2-4BEA27E6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12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53FB-124C-4D58-8CE0-D2AF028C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5CFDC-C6E4-4DFF-8D83-7C536378E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2CE94-EBE6-40F3-AB56-970CBBBB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8A6C0-6023-43D4-AA00-154BF1CB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6B7BE-CF8B-4C5D-B2DF-1386DF5A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858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0E63-4C81-42B1-87DB-12DE9743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9DE14-8194-4426-9989-A38CFAB66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50B4F-2513-4C50-B09F-328484A0A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5BEA2-3D32-4814-8852-9C066177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03594-31B5-47CE-921B-7B06A2AD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4098A-369C-4C54-B992-24F9C339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38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5507-DA9A-4D84-9DB2-FBBA57F5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5D324-FA6D-4C15-AF87-B94D1F1C2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7F9E6-1E2B-49B6-9DEB-49CCE0EE4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F59B7-8631-4AC8-8A9D-F8A9CE30A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5D9C4-6626-474F-8774-5B601C4ED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1C3C6B-126A-4FB7-9D6D-53E5C06E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EA750-3AF0-4F9E-AD92-957B5483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CAF48-F63A-43D9-869D-78A62B01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282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C10A3-EC32-4E88-8A3E-76621E95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DB60A-D6EE-4D51-BFDA-77A3A7E9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F5DA7-D1AE-4388-B315-2479D3F4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0C1F8-E7F2-45ED-8A60-5C6E5B38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613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32088-915E-4C09-8A0F-81C2F93B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E88B1-8DAA-48CB-8E51-F0A787D8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1179C-4E11-4AD9-A9D5-846FEB5E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164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6EA4-30E5-4BEA-96B3-F41075AF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7571E-419D-4FCC-A430-F37A0454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FBBA1-87A7-4E8B-9F82-5819BFE4B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FBF4F-B7A3-4ECC-95EC-FDE87934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720ED-8849-4B64-831E-496AF719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C4FCE-2DD4-4196-8FAF-9C732DE2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33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90E9-4D74-46F0-964B-2BCDB1AF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44125-EDC5-44BD-BD01-857771BFD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92FEA-F2E4-419C-A4E1-11FEAE69C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1F7C8-D2B2-4807-BE43-B74741D0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6F5FD-E92F-49B4-B2CA-FD144EF2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93808-22C6-47A8-9BEC-44D7BA2F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386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6C35E-C7AE-4A8A-B9F1-6165B33F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30F76-A6E6-4AEB-9045-A80125EE1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3B17-6BB7-4678-9E39-D6D5BFDF2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1EDB-EECA-4DD4-9A81-A3E3446E2804}" type="datetimeFigureOut">
              <a:rPr lang="en-ID" smtClean="0"/>
              <a:t>06/04/2022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3E475-564D-438C-8FE2-733EC36F7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F08AE-91A8-4070-9AD3-B27B5F270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521A0-2D62-481A-8BD6-F273BFD1B7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318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8A05-8E93-4DD1-81E2-A6BCFEAF4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Program PMM 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6A36D-003B-4A55-93F5-0DBA8EA8A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146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A3BC1-2E9C-48F2-B9AC-3D7305C3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2" t="18724" r="17162" b="7704"/>
          <a:stretch/>
        </p:blipFill>
        <p:spPr>
          <a:xfrm>
            <a:off x="899119" y="0"/>
            <a:ext cx="10670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9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36725-E379-4C11-9687-BE8B3A98A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16022" r="20761" b="17086"/>
          <a:stretch/>
        </p:blipFill>
        <p:spPr>
          <a:xfrm>
            <a:off x="967407" y="0"/>
            <a:ext cx="1072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8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74832-77C8-4175-992D-CA098AFD3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5442" r="21087" b="14765"/>
          <a:stretch/>
        </p:blipFill>
        <p:spPr>
          <a:xfrm>
            <a:off x="1310863" y="263771"/>
            <a:ext cx="9900476" cy="65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BFC7A-437A-444C-ABDA-5F61D7F15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8" t="16989" r="14347" b="5099"/>
          <a:stretch/>
        </p:blipFill>
        <p:spPr>
          <a:xfrm>
            <a:off x="1192696" y="172278"/>
            <a:ext cx="10399538" cy="63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2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A6009-68A3-4DB8-B53B-9C52F676C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1" t="20082" r="19022" b="8192"/>
          <a:stretch/>
        </p:blipFill>
        <p:spPr>
          <a:xfrm>
            <a:off x="742407" y="23590"/>
            <a:ext cx="10629259" cy="68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7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46601-965E-4FD1-B4F5-F8079A5D5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1" t="16215" r="18478" b="7226"/>
          <a:stretch/>
        </p:blipFill>
        <p:spPr>
          <a:xfrm>
            <a:off x="1111172" y="0"/>
            <a:ext cx="10431471" cy="70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1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013B3-D6EC-42AD-9AC7-29A6C1FA8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1" t="14862" r="18805" b="9352"/>
          <a:stretch/>
        </p:blipFill>
        <p:spPr>
          <a:xfrm>
            <a:off x="1328766" y="106017"/>
            <a:ext cx="10121111" cy="68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8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05C53-1E25-441A-8AA2-4682FD767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4" t="14862" r="25761" b="5872"/>
          <a:stretch/>
        </p:blipFill>
        <p:spPr>
          <a:xfrm>
            <a:off x="2650436" y="19531"/>
            <a:ext cx="7513982" cy="67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51DED-8686-4F1E-A30A-A99B5F541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22596" r="19239" b="19212"/>
          <a:stretch/>
        </p:blipFill>
        <p:spPr>
          <a:xfrm>
            <a:off x="35498" y="165652"/>
            <a:ext cx="12121004" cy="65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8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AFB1F-09EF-43A8-8C36-51563F2C1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3" t="33036" r="25218" b="8578"/>
          <a:stretch/>
        </p:blipFill>
        <p:spPr>
          <a:xfrm>
            <a:off x="940904" y="89136"/>
            <a:ext cx="10310191" cy="67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8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9C9B-1B9A-4B6C-81F7-AC382FEC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PERSYARATAN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09EA-341B-4E63-A740-5FC4E4F11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D" sz="4400" b="1" dirty="0"/>
              <a:t>MAHASISWA </a:t>
            </a:r>
            <a:r>
              <a:rPr lang="en-ID" sz="4400" b="1" dirty="0" err="1"/>
              <a:t>Mahasiswa</a:t>
            </a:r>
            <a:r>
              <a:rPr lang="en-ID" sz="4400" b="1" dirty="0"/>
              <a:t> yang </a:t>
            </a:r>
            <a:r>
              <a:rPr lang="en-ID" sz="4400" b="1" dirty="0" err="1"/>
              <a:t>akan</a:t>
            </a:r>
            <a:r>
              <a:rPr lang="en-ID" sz="4400" b="1" dirty="0"/>
              <a:t> </a:t>
            </a:r>
            <a:r>
              <a:rPr lang="en-ID" sz="4400" b="1" dirty="0" err="1"/>
              <a:t>mendaftar</a:t>
            </a:r>
            <a:r>
              <a:rPr lang="en-ID" sz="4400" b="1" dirty="0"/>
              <a:t> PMM 2 </a:t>
            </a:r>
            <a:r>
              <a:rPr lang="en-ID" sz="4400" b="1" dirty="0" err="1"/>
              <a:t>harus</a:t>
            </a:r>
            <a:r>
              <a:rPr lang="en-ID" sz="4400" b="1" dirty="0"/>
              <a:t> </a:t>
            </a:r>
            <a:r>
              <a:rPr lang="en-ID" sz="4400" b="1" dirty="0" err="1"/>
              <a:t>memenuhi</a:t>
            </a:r>
            <a:r>
              <a:rPr lang="en-ID" sz="4400" b="1" dirty="0"/>
              <a:t> </a:t>
            </a:r>
            <a:r>
              <a:rPr lang="en-ID" sz="4400" b="1" dirty="0" err="1"/>
              <a:t>persyaratan</a:t>
            </a:r>
            <a:r>
              <a:rPr lang="en-ID" sz="4400" b="1" dirty="0"/>
              <a:t> </a:t>
            </a:r>
            <a:r>
              <a:rPr lang="en-ID" sz="4400" b="1" dirty="0" err="1"/>
              <a:t>sebagai</a:t>
            </a:r>
            <a:r>
              <a:rPr lang="en-ID" sz="4400" b="1" dirty="0"/>
              <a:t> </a:t>
            </a:r>
            <a:r>
              <a:rPr lang="en-ID" sz="4400" b="1" dirty="0" err="1"/>
              <a:t>berikut</a:t>
            </a:r>
            <a:r>
              <a:rPr lang="en-ID" sz="4400" b="1" dirty="0"/>
              <a:t>: </a:t>
            </a:r>
          </a:p>
          <a:p>
            <a:pPr marL="0" indent="0">
              <a:buNone/>
            </a:pPr>
            <a:endParaRPr lang="en-ID" sz="4400" b="1" dirty="0"/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, </a:t>
            </a:r>
            <a:r>
              <a:rPr lang="en-ID" dirty="0" err="1"/>
              <a:t>terdaftar</a:t>
            </a:r>
            <a:r>
              <a:rPr lang="en-ID" dirty="0"/>
              <a:t> pada </a:t>
            </a:r>
            <a:r>
              <a:rPr lang="en-ID" dirty="0" err="1"/>
              <a:t>Pangkalan</a:t>
            </a:r>
            <a:r>
              <a:rPr lang="en-ID" dirty="0"/>
              <a:t> Data Pendidikan Tinggi (</a:t>
            </a:r>
            <a:r>
              <a:rPr lang="en-ID" dirty="0" err="1"/>
              <a:t>PDDikti</a:t>
            </a:r>
            <a:r>
              <a:rPr lang="en-ID" dirty="0"/>
              <a:t>), dan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menempuh</a:t>
            </a:r>
            <a:r>
              <a:rPr lang="en-ID" dirty="0"/>
              <a:t> semester </a:t>
            </a:r>
            <a:r>
              <a:rPr lang="en-ID" dirty="0" err="1"/>
              <a:t>ketiga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PMM 1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terdaftar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Program </a:t>
            </a:r>
            <a:r>
              <a:rPr lang="en-ID" dirty="0" err="1"/>
              <a:t>Kampus</a:t>
            </a:r>
            <a:r>
              <a:rPr lang="en-ID" dirty="0"/>
              <a:t> Merdeka yang lain;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dikenakan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 dan non </a:t>
            </a:r>
            <a:r>
              <a:rPr lang="en-ID" dirty="0" err="1"/>
              <a:t>akademik</a:t>
            </a:r>
            <a:r>
              <a:rPr lang="en-ID" dirty="0"/>
              <a:t>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izin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PT </a:t>
            </a:r>
            <a:r>
              <a:rPr lang="en-ID" dirty="0" err="1"/>
              <a:t>Pengirim</a:t>
            </a:r>
            <a:r>
              <a:rPr lang="en-ID" dirty="0"/>
              <a:t>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izin</a:t>
            </a:r>
            <a:r>
              <a:rPr lang="en-ID" dirty="0"/>
              <a:t> orang </a:t>
            </a:r>
            <a:r>
              <a:rPr lang="en-ID" dirty="0" err="1"/>
              <a:t>tua</a:t>
            </a:r>
            <a:r>
              <a:rPr lang="en-ID" dirty="0"/>
              <a:t>/</a:t>
            </a:r>
            <a:r>
              <a:rPr lang="en-ID" dirty="0" err="1"/>
              <a:t>wali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PMM 2;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memiliki</a:t>
            </a:r>
            <a:r>
              <a:rPr lang="en-ID" dirty="0"/>
              <a:t> IPK minimal 2,75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pendaftaran</a:t>
            </a:r>
            <a:r>
              <a:rPr lang="en-ID" dirty="0"/>
              <a:t> PMM 2;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Kartu</a:t>
            </a:r>
            <a:r>
              <a:rPr lang="en-ID" dirty="0"/>
              <a:t> Tanda </a:t>
            </a:r>
            <a:r>
              <a:rPr lang="en-ID" dirty="0" err="1"/>
              <a:t>Penduduk</a:t>
            </a:r>
            <a:r>
              <a:rPr lang="en-ID" dirty="0"/>
              <a:t> (KTP);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rekening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Bank Rakyat Indonesia (BRI) </a:t>
            </a:r>
            <a:r>
              <a:rPr lang="en-ID" dirty="0" err="1"/>
              <a:t>atau</a:t>
            </a:r>
            <a:r>
              <a:rPr lang="en-ID" dirty="0"/>
              <a:t> Bank Syariah Indonesia (BSI)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bersangkutan</a:t>
            </a:r>
            <a:r>
              <a:rPr lang="en-ID" dirty="0"/>
              <a:t>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diutamakan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asuransi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BPJS Kesehatan </a:t>
            </a:r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KIS;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minimum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dosis</a:t>
            </a:r>
            <a:r>
              <a:rPr lang="en-ID" dirty="0"/>
              <a:t> </a:t>
            </a:r>
            <a:r>
              <a:rPr lang="en-ID" dirty="0" err="1"/>
              <a:t>vaksin</a:t>
            </a:r>
            <a:r>
              <a:rPr lang="en-ID" dirty="0"/>
              <a:t> COVID-19;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bersedia</a:t>
            </a:r>
            <a:r>
              <a:rPr lang="en-ID" dirty="0"/>
              <a:t> </a:t>
            </a:r>
            <a:r>
              <a:rPr lang="en-ID" dirty="0" err="1"/>
              <a:t>mentaati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PMM 2 dan </a:t>
            </a:r>
            <a:r>
              <a:rPr lang="en-ID" dirty="0" err="1"/>
              <a:t>bersedia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konsekuensi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pelanggaran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PMM 2..</a:t>
            </a:r>
          </a:p>
        </p:txBody>
      </p:sp>
    </p:spTree>
    <p:extLst>
      <p:ext uri="{BB962C8B-B14F-4D97-AF65-F5344CB8AC3E}">
        <p14:creationId xmlns:p14="http://schemas.microsoft.com/office/powerpoint/2010/main" val="344455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D5B9E-EE7A-4123-A4F9-E9C050A1C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8" t="16602" r="24565" b="7419"/>
          <a:stretch/>
        </p:blipFill>
        <p:spPr>
          <a:xfrm>
            <a:off x="2239618" y="182106"/>
            <a:ext cx="8119790" cy="66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78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4B6FB-8028-4AFB-A625-65F3C8328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2" t="16944" r="28902" b="6617"/>
          <a:stretch/>
        </p:blipFill>
        <p:spPr>
          <a:xfrm>
            <a:off x="2994991" y="1"/>
            <a:ext cx="6798366" cy="67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3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8F2E5-057D-4D66-AF88-81DCB0731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2" t="17123" r="27925" b="6532"/>
          <a:stretch/>
        </p:blipFill>
        <p:spPr>
          <a:xfrm>
            <a:off x="2327848" y="-4783"/>
            <a:ext cx="7187213" cy="67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1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7613C-D0C4-400D-BD2F-EC2AF4AA3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15636" r="22609" b="23659"/>
          <a:stretch/>
        </p:blipFill>
        <p:spPr>
          <a:xfrm>
            <a:off x="472003" y="0"/>
            <a:ext cx="11247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0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4F10F-FE28-45A3-AFD0-06AEFAABA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5" t="16216" r="18804" b="24626"/>
          <a:stretch/>
        </p:blipFill>
        <p:spPr>
          <a:xfrm>
            <a:off x="-145774" y="55769"/>
            <a:ext cx="12677176" cy="67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4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28CAF-D2B7-43BE-B244-49631AE8E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6" t="14862" r="27717" b="13026"/>
          <a:stretch/>
        </p:blipFill>
        <p:spPr>
          <a:xfrm>
            <a:off x="2146852" y="-260808"/>
            <a:ext cx="8388626" cy="73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2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A8D57-005B-4A33-AC57-CC8CC38AF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17" t="15442" r="34022" b="6646"/>
          <a:stretch/>
        </p:blipFill>
        <p:spPr>
          <a:xfrm>
            <a:off x="3776870" y="208917"/>
            <a:ext cx="4890053" cy="6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9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3DFF-FEB1-4848-ADB8-CCAAA13B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Terimakasih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29724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BF5D-886A-4650-9EB7-C3021449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</a:t>
            </a:r>
            <a:r>
              <a:rPr lang="en-ID" dirty="0"/>
              <a:t> Proses </a:t>
            </a:r>
            <a:r>
              <a:rPr lang="en-ID" dirty="0" err="1"/>
              <a:t>pendaftaran</a:t>
            </a:r>
            <a:r>
              <a:rPr lang="en-ID" dirty="0"/>
              <a:t> PMM 2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4C383-AF03-4CB6-BCA0-6F0C25F4C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/>
              <a:t>●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akun</a:t>
            </a:r>
            <a:r>
              <a:rPr lang="en-ID" sz="2400" dirty="0"/>
              <a:t> dan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pendaftaran</a:t>
            </a:r>
            <a:r>
              <a:rPr lang="en-ID" sz="2400" dirty="0"/>
              <a:t> di </a:t>
            </a:r>
            <a:r>
              <a:rPr lang="en-ID" sz="2400" dirty="0" err="1"/>
              <a:t>laman</a:t>
            </a:r>
            <a:r>
              <a:rPr lang="en-ID" sz="2400" dirty="0"/>
              <a:t> yang </a:t>
            </a:r>
            <a:r>
              <a:rPr lang="en-ID" sz="2400" dirty="0" err="1"/>
              <a:t>disediakan</a:t>
            </a:r>
            <a:r>
              <a:rPr lang="en-ID" sz="2400" dirty="0"/>
              <a:t> Tim Program PMM 2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mengisi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tertentu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petunjuk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lengkap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mengunggah</a:t>
            </a:r>
            <a:r>
              <a:rPr lang="en-ID" sz="2400" dirty="0"/>
              <a:t> </a:t>
            </a:r>
            <a:r>
              <a:rPr lang="en-ID" sz="2400" dirty="0" err="1"/>
              <a:t>dokumen-dokumen</a:t>
            </a:r>
            <a:r>
              <a:rPr lang="en-ID" sz="2400" dirty="0"/>
              <a:t> yang </a:t>
            </a:r>
            <a:r>
              <a:rPr lang="en-ID" sz="2400" dirty="0" err="1"/>
              <a:t>dibutuhkan</a:t>
            </a:r>
            <a:r>
              <a:rPr lang="en-ID" sz="2400" dirty="0"/>
              <a:t>; 15 </a:t>
            </a:r>
          </a:p>
          <a:p>
            <a:pPr marL="0" indent="0">
              <a:buNone/>
            </a:pPr>
            <a:r>
              <a:rPr lang="en-ID" sz="2400" dirty="0"/>
              <a:t>● </a:t>
            </a:r>
            <a:r>
              <a:rPr lang="en-ID" sz="2400" dirty="0" err="1"/>
              <a:t>memilih</a:t>
            </a:r>
            <a:r>
              <a:rPr lang="en-ID" sz="2400" dirty="0"/>
              <a:t> PT </a:t>
            </a:r>
            <a:r>
              <a:rPr lang="en-ID" sz="2400" dirty="0" err="1"/>
              <a:t>Penerima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distribusi</a:t>
            </a:r>
            <a:r>
              <a:rPr lang="en-ID" sz="2400" dirty="0"/>
              <a:t>, </a:t>
            </a:r>
            <a:r>
              <a:rPr lang="en-ID" sz="2400" dirty="0" err="1"/>
              <a:t>kuota</a:t>
            </a:r>
            <a:r>
              <a:rPr lang="en-ID" sz="2400" dirty="0"/>
              <a:t>, dan </a:t>
            </a:r>
            <a:r>
              <a:rPr lang="en-ID" sz="2400" dirty="0" err="1"/>
              <a:t>batas</a:t>
            </a:r>
            <a:r>
              <a:rPr lang="en-ID" sz="2400" dirty="0"/>
              <a:t> minimal </a:t>
            </a:r>
            <a:r>
              <a:rPr lang="en-ID" sz="2400" dirty="0" err="1"/>
              <a:t>peminat</a:t>
            </a:r>
            <a:r>
              <a:rPr lang="en-ID" sz="2400" dirty="0"/>
              <a:t> PT </a:t>
            </a:r>
            <a:r>
              <a:rPr lang="en-ID" sz="2400" dirty="0" err="1"/>
              <a:t>Penerima</a:t>
            </a:r>
            <a:r>
              <a:rPr lang="en-ID" sz="2400" dirty="0"/>
              <a:t> PMM 2; </a:t>
            </a:r>
          </a:p>
          <a:p>
            <a:pPr marL="0" indent="0">
              <a:buNone/>
            </a:pPr>
            <a:r>
              <a:rPr lang="en-ID" sz="2400" dirty="0"/>
              <a:t>●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kuota</a:t>
            </a:r>
            <a:r>
              <a:rPr lang="en-ID" sz="2400" dirty="0"/>
              <a:t> di PT </a:t>
            </a:r>
            <a:r>
              <a:rPr lang="en-ID" sz="2400" dirty="0" err="1"/>
              <a:t>Penerima</a:t>
            </a:r>
            <a:r>
              <a:rPr lang="en-ID" sz="2400" dirty="0"/>
              <a:t>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terpenuhi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batas</a:t>
            </a:r>
            <a:r>
              <a:rPr lang="en-ID" sz="2400" dirty="0"/>
              <a:t> minimal (20 </a:t>
            </a:r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peminat</a:t>
            </a:r>
            <a:r>
              <a:rPr lang="en-ID" sz="2400" dirty="0"/>
              <a:t> di PT </a:t>
            </a:r>
            <a:r>
              <a:rPr lang="en-ID" sz="2400" dirty="0" err="1"/>
              <a:t>Penerima</a:t>
            </a:r>
            <a:r>
              <a:rPr lang="en-ID" sz="2400" dirty="0"/>
              <a:t>) </a:t>
            </a:r>
            <a:r>
              <a:rPr lang="en-ID" sz="2400" dirty="0" err="1"/>
              <a:t>belum</a:t>
            </a:r>
            <a:r>
              <a:rPr lang="en-ID" sz="2400" dirty="0"/>
              <a:t> </a:t>
            </a:r>
            <a:r>
              <a:rPr lang="en-ID" sz="2400" dirty="0" err="1"/>
              <a:t>terpenuhi</a:t>
            </a:r>
            <a:r>
              <a:rPr lang="en-ID" sz="2400" dirty="0"/>
              <a:t>,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bersedia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ditempatkan</a:t>
            </a:r>
            <a:r>
              <a:rPr lang="en-ID" sz="2400" dirty="0"/>
              <a:t> oleh Tim Program PMM 2 </a:t>
            </a:r>
            <a:r>
              <a:rPr lang="en-ID" sz="2400" dirty="0" err="1"/>
              <a:t>ke</a:t>
            </a:r>
            <a:r>
              <a:rPr lang="en-ID" sz="2400" dirty="0"/>
              <a:t> PT </a:t>
            </a:r>
            <a:r>
              <a:rPr lang="en-ID" sz="2400" dirty="0" err="1"/>
              <a:t>Penerima</a:t>
            </a:r>
            <a:r>
              <a:rPr lang="en-ID" sz="2400" dirty="0"/>
              <a:t> yang lain. </a:t>
            </a:r>
          </a:p>
        </p:txBody>
      </p:sp>
    </p:spTree>
    <p:extLst>
      <p:ext uri="{BB962C8B-B14F-4D97-AF65-F5344CB8AC3E}">
        <p14:creationId xmlns:p14="http://schemas.microsoft.com/office/powerpoint/2010/main" val="42272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8973-30E5-4C95-B445-45E71234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365125"/>
            <a:ext cx="1075745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D" sz="2800" b="1" dirty="0" err="1"/>
              <a:t>Pendaftaran</a:t>
            </a:r>
            <a:r>
              <a:rPr lang="en-ID" sz="2800" b="1" dirty="0"/>
              <a:t> </a:t>
            </a:r>
            <a:r>
              <a:rPr lang="en-ID" sz="2800" b="1" dirty="0" err="1"/>
              <a:t>Mahasiswa</a:t>
            </a:r>
            <a:r>
              <a:rPr lang="en-ID" sz="2800" b="1" dirty="0"/>
              <a:t> pada program PMM 2 </a:t>
            </a:r>
            <a:r>
              <a:rPr lang="en-ID" sz="2800" b="1" dirty="0" err="1"/>
              <a:t>dilakukan</a:t>
            </a:r>
            <a:r>
              <a:rPr lang="en-ID" sz="2800" b="1" dirty="0"/>
              <a:t> </a:t>
            </a:r>
            <a:r>
              <a:rPr lang="en-ID" sz="2800" b="1" dirty="0" err="1"/>
              <a:t>dengan</a:t>
            </a:r>
            <a:r>
              <a:rPr lang="en-ID" sz="2800" b="1" dirty="0"/>
              <a:t> </a:t>
            </a:r>
            <a:r>
              <a:rPr lang="en-ID" sz="2800" b="1" dirty="0" err="1"/>
              <a:t>menyampaikan</a:t>
            </a:r>
            <a:r>
              <a:rPr lang="en-ID" sz="2800" b="1" dirty="0"/>
              <a:t> </a:t>
            </a:r>
            <a:r>
              <a:rPr lang="en-ID" sz="2800" b="1" dirty="0" err="1"/>
              <a:t>dokumen</a:t>
            </a:r>
            <a:r>
              <a:rPr lang="en-ID" sz="2800" b="1" dirty="0"/>
              <a:t> </a:t>
            </a:r>
            <a:r>
              <a:rPr lang="en-ID" sz="2800" b="1" dirty="0" err="1"/>
              <a:t>kepada</a:t>
            </a:r>
            <a:r>
              <a:rPr lang="en-ID" sz="2800" b="1" dirty="0"/>
              <a:t> Tim Program PMM 2 </a:t>
            </a:r>
            <a:r>
              <a:rPr lang="en-ID" sz="2800" b="1" dirty="0" err="1"/>
              <a:t>berupa</a:t>
            </a:r>
            <a:r>
              <a:rPr lang="en-ID" sz="2800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E0CC-2D73-4E49-B294-4733368C2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kewarganegaraan</a:t>
            </a:r>
            <a:r>
              <a:rPr lang="en-ID" dirty="0"/>
              <a:t> Indonesia (scan KTP/</a:t>
            </a:r>
            <a:r>
              <a:rPr lang="en-ID" dirty="0" err="1"/>
              <a:t>paspor</a:t>
            </a:r>
            <a:r>
              <a:rPr lang="en-ID" dirty="0"/>
              <a:t>/</a:t>
            </a:r>
            <a:r>
              <a:rPr lang="en-ID" dirty="0" err="1"/>
              <a:t>akte</a:t>
            </a:r>
            <a:r>
              <a:rPr lang="en-ID" dirty="0"/>
              <a:t> </a:t>
            </a:r>
            <a:r>
              <a:rPr lang="en-ID" dirty="0" err="1"/>
              <a:t>kelahiran</a:t>
            </a:r>
            <a:r>
              <a:rPr lang="en-ID" dirty="0"/>
              <a:t>);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transkrip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PT </a:t>
            </a:r>
            <a:r>
              <a:rPr lang="en-ID" dirty="0" err="1"/>
              <a:t>Pengirim</a:t>
            </a:r>
            <a:r>
              <a:rPr lang="en-ID" dirty="0"/>
              <a:t>, yang di </a:t>
            </a:r>
            <a:r>
              <a:rPr lang="en-ID" dirty="0" err="1"/>
              <a:t>antaranya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menempuh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di semester </a:t>
            </a:r>
            <a:r>
              <a:rPr lang="en-ID" dirty="0" err="1"/>
              <a:t>ketiga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izin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PT </a:t>
            </a:r>
            <a:r>
              <a:rPr lang="en-ID" dirty="0" err="1"/>
              <a:t>Pengirim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PMM 2;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izin</a:t>
            </a:r>
            <a:r>
              <a:rPr lang="en-ID" dirty="0"/>
              <a:t> orang </a:t>
            </a:r>
            <a:r>
              <a:rPr lang="en-ID" dirty="0" err="1"/>
              <a:t>tua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PMM 2;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komitmen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, yang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: (1)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 dan non-</a:t>
            </a:r>
            <a:r>
              <a:rPr lang="en-ID" dirty="0" err="1"/>
              <a:t>akademik</a:t>
            </a:r>
            <a:r>
              <a:rPr lang="en-ID" dirty="0"/>
              <a:t>, (2)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terdaftar</a:t>
            </a:r>
            <a:r>
              <a:rPr lang="en-ID" dirty="0"/>
              <a:t> pada PMM 1, (3) </a:t>
            </a:r>
            <a:r>
              <a:rPr lang="en-ID" dirty="0" err="1"/>
              <a:t>bersedia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PMM 2 dan (4) </a:t>
            </a:r>
            <a:r>
              <a:rPr lang="en-ID" dirty="0" err="1"/>
              <a:t>bersedia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konsekuensi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menyalahi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PMM 2;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Jawab </a:t>
            </a:r>
            <a:r>
              <a:rPr lang="en-ID" dirty="0" err="1"/>
              <a:t>Mutlak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SPTJM;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kepemilikan</a:t>
            </a:r>
            <a:r>
              <a:rPr lang="en-ID" dirty="0"/>
              <a:t>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rekening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Bank BRI/BSI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bersangkutan</a:t>
            </a:r>
            <a:r>
              <a:rPr lang="en-ID" dirty="0"/>
              <a:t>; 16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kepemilikan</a:t>
            </a:r>
            <a:r>
              <a:rPr lang="en-ID" dirty="0"/>
              <a:t> </a:t>
            </a:r>
            <a:r>
              <a:rPr lang="en-ID" dirty="0" err="1"/>
              <a:t>akun</a:t>
            </a:r>
            <a:r>
              <a:rPr lang="en-ID" dirty="0"/>
              <a:t> BPJS Kesehatan </a:t>
            </a:r>
            <a:r>
              <a:rPr lang="en-ID" dirty="0" err="1"/>
              <a:t>atau</a:t>
            </a:r>
            <a:r>
              <a:rPr lang="en-ID" dirty="0"/>
              <a:t> KIS </a:t>
            </a:r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bersangkutan</a:t>
            </a:r>
            <a:r>
              <a:rPr lang="en-ID" dirty="0"/>
              <a:t>; </a:t>
            </a:r>
          </a:p>
          <a:p>
            <a:pPr marL="0" indent="0">
              <a:buNone/>
            </a:pPr>
            <a:r>
              <a:rPr lang="en-ID" dirty="0"/>
              <a:t>●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riwayat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dosis</a:t>
            </a:r>
            <a:r>
              <a:rPr lang="en-ID" dirty="0"/>
              <a:t> </a:t>
            </a:r>
            <a:r>
              <a:rPr lang="en-ID" dirty="0" err="1"/>
              <a:t>vaksin</a:t>
            </a:r>
            <a:r>
              <a:rPr lang="en-ID" dirty="0"/>
              <a:t> COVID-19. </a:t>
            </a:r>
          </a:p>
          <a:p>
            <a:pPr marL="0" indent="0">
              <a:buNone/>
            </a:pP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pendaftar</a:t>
            </a:r>
            <a:r>
              <a:rPr lang="en-ID" dirty="0"/>
              <a:t> PMM 2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berkoordinasi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fakultas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unit </a:t>
            </a:r>
            <a:r>
              <a:rPr lang="en-ID" dirty="0" err="1"/>
              <a:t>terkait</a:t>
            </a:r>
            <a:r>
              <a:rPr lang="en-ID" dirty="0"/>
              <a:t> di PT </a:t>
            </a:r>
            <a:r>
              <a:rPr lang="en-ID" dirty="0" err="1"/>
              <a:t>Pengirim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pendukung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092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F63C-946C-4E57-B793-AD1910E1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30912-787A-4E72-8D60-EBEF6E81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FD348-2781-409F-93CB-0AAFB7ABB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2" t="19115" r="23369" b="5303"/>
          <a:stretch/>
        </p:blipFill>
        <p:spPr>
          <a:xfrm>
            <a:off x="2001078" y="359535"/>
            <a:ext cx="8401879" cy="64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0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760A6-21FD-4004-A46F-E529CDDE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2" t="18342" r="23805" b="26365"/>
          <a:stretch/>
        </p:blipFill>
        <p:spPr>
          <a:xfrm>
            <a:off x="808383" y="302077"/>
            <a:ext cx="11145078" cy="64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7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033BA-C082-4A13-B25B-714259342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t="20662" r="21848" b="19212"/>
          <a:stretch/>
        </p:blipFill>
        <p:spPr>
          <a:xfrm>
            <a:off x="530087" y="148704"/>
            <a:ext cx="11131825" cy="67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7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A57DB-14E6-4FB7-B73E-F9FDD985F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0" t="15056" r="22391" b="10899"/>
          <a:stretch/>
        </p:blipFill>
        <p:spPr>
          <a:xfrm>
            <a:off x="1738941" y="185531"/>
            <a:ext cx="9266143" cy="68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4D00E-0060-4B9D-984C-47DD90D1D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5" t="14862" r="29348" b="6452"/>
          <a:stretch/>
        </p:blipFill>
        <p:spPr>
          <a:xfrm>
            <a:off x="2829339" y="91941"/>
            <a:ext cx="6533321" cy="67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22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461</Words>
  <Application>Microsoft Office PowerPoint</Application>
  <PresentationFormat>Widescreen</PresentationFormat>
  <Paragraphs>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Simulasi Pendaftaran Program PMM </vt:lpstr>
      <vt:lpstr>PERSYARATAN</vt:lpstr>
      <vt:lpstr>Alur Proses pendaftaran PMM 2 diatur sebagai berikut: </vt:lpstr>
      <vt:lpstr>Pendaftaran Mahasiswa pada program PMM 2 dilakukan dengan menyampaikan dokumen kepada Tim Program PMM 2 berupa: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Simulasi Pendaftaran Program PMM </dc:title>
  <dc:creator>Lukluk Ui Muyassaroh</dc:creator>
  <cp:lastModifiedBy>Lukluk Ui Muyassaroh</cp:lastModifiedBy>
  <cp:revision>2</cp:revision>
  <dcterms:created xsi:type="dcterms:W3CDTF">2022-04-06T05:16:55Z</dcterms:created>
  <dcterms:modified xsi:type="dcterms:W3CDTF">2022-04-06T05:45:08Z</dcterms:modified>
</cp:coreProperties>
</file>